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11"/>
      <p:bold r:id="rId12"/>
    </p:embeddedFont>
    <p:embeddedFont>
      <p:font typeface="Caprasimo" panose="020B0604020202020204" charset="0"/>
      <p:regular r:id="rId13"/>
    </p:embeddedFon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Medium" panose="00000600000000000000" pitchFamily="2" charset="0"/>
      <p:regular r:id="rId18"/>
      <p:bold r:id="rId19"/>
      <p:italic r:id="rId20"/>
      <p:boldItalic r:id="rId21"/>
    </p:embeddedFont>
    <p:embeddedFont>
      <p:font typeface="Montserrat SemiBold" panose="00000700000000000000" pitchFamily="2" charset="0"/>
      <p:regular r:id="rId22"/>
      <p:bold r:id="rId23"/>
      <p:italic r:id="rId24"/>
      <p:boldItalic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hX5v8iFcr8bAMsJngxggYvKvYo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34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21" Type="http://schemas.openxmlformats.org/officeDocument/2006/relationships/font" Target="fonts/font11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font" Target="fonts/font2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font" Target="fonts/font2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36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33c3c1acf5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33c3c1acf5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33be7258fc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33be7258fc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33bdc849ce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33bdc849ce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33bdc849ce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33bdc849ce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33bdc849ce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33bdc849ce9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33bdc849ce9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33bdc849ce9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33bdc849ce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33bdc849ce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33bdc849ce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33bdc849ce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ink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/>
          <p:nvPr/>
        </p:nvSpPr>
        <p:spPr>
          <a:xfrm>
            <a:off x="0" y="1803953"/>
            <a:ext cx="9144000" cy="333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5"/>
          <p:cNvSpPr txBox="1">
            <a:spLocks noGrp="1"/>
          </p:cNvSpPr>
          <p:nvPr>
            <p:ph type="ctrTitle"/>
          </p:nvPr>
        </p:nvSpPr>
        <p:spPr>
          <a:xfrm>
            <a:off x="604386" y="2521350"/>
            <a:ext cx="78948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ubTitle" idx="1"/>
          </p:nvPr>
        </p:nvSpPr>
        <p:spPr>
          <a:xfrm>
            <a:off x="629100" y="3387357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6" name="Google Shape;16;p5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17" name="Google Shape;17;p5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" name="Google Shape;18;p5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19" name="Google Shape;19;p5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20" name="Google Shape;20;p5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1" name="Google Shape;21;p5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22" name="Google Shape;22;p5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" name="Google Shape;23;p5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4" name="Google Shape;24;p5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5" name="Google Shape;25;p5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26" name="Google Shape;26;p5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;p5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8;p5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" name="Google Shape;29;p5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30" name="Google Shape;30;p5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31;p5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32;p5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3" name="Google Shape;33;p5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34" name="Google Shape;34;p5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5" name="Google Shape;35;p5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36" name="Google Shape;36;p5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5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38;p5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" name="Google Shape;39;p5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" name="Google Shape;40;p5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41;p5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42;p5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43;p5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44;p5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45;p5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6" name="Google Shape;46;p5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47" name="Google Shape;47;p5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48" name="Google Shape;48;p5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49;p5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50;p5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" name="Google Shape;51;p5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" name="Google Shape;52;p5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3" name="Google Shape;53;p5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" name="Google Shape;54;p5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55" name="Google Shape;55;p5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6" name="Google Shape;56;p5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57" name="Google Shape;57;p5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58" name="Google Shape;58;p5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9" name="Google Shape;59;p5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" name="Google Shape;60;p5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" name="Google Shape;61;p5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" name="Google Shape;62;p5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3" name="Google Shape;63;p5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" name="Google Shape;64;p5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" name="Google Shape;65;p5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" name="Google Shape;66;p5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" name="Google Shape;67;p5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" name="Google Shape;68;p5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" name="Google Shape;69;p5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" name="Google Shape;70;p5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" name="Google Shape;71;p5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" name="Google Shape;72;p5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" name="Google Shape;73;p5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" name="Google Shape;74;p5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" name="Google Shape;75;p5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" name="Google Shape;76;p5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" name="Google Shape;77;p5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" name="Google Shape;78;p5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9" name="Google Shape;79;p5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80" name="Google Shape;80;p5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81" name="Google Shape;81;p5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2" name="Google Shape;82;p5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3" name="Google Shape;83;p5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84" name="Google Shape;84;p5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5" name="Google Shape;85;p5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86" name="Google Shape;86;p5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" name="Google Shape;87;p5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88" name="Google Shape;88;p5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89" name="Google Shape;89;p5"/>
          <p:cNvCxnSpPr/>
          <p:nvPr/>
        </p:nvCxnSpPr>
        <p:spPr>
          <a:xfrm>
            <a:off x="635279" y="3221855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0" name="Google Shape;90;p5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sidebar and logo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6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4" name="Google Shape;9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icture">
  <p:cSld name="Title Slide - Pictur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/>
          <p:nvPr/>
        </p:nvSpPr>
        <p:spPr>
          <a:xfrm>
            <a:off x="0" y="1803953"/>
            <a:ext cx="9144900" cy="18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>
            <a:spLocks noGrp="1"/>
          </p:cNvSpPr>
          <p:nvPr>
            <p:ph type="pic" idx="2"/>
          </p:nvPr>
        </p:nvSpPr>
        <p:spPr>
          <a:xfrm>
            <a:off x="0" y="1971000"/>
            <a:ext cx="9144000" cy="3172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8" name="Google Shape;98;p7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ctrTitle"/>
          </p:nvPr>
        </p:nvSpPr>
        <p:spPr>
          <a:xfrm>
            <a:off x="629100" y="2646000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7"/>
          <p:cNvSpPr txBox="1">
            <a:spLocks noGrp="1"/>
          </p:cNvSpPr>
          <p:nvPr>
            <p:ph type="subTitle" idx="1"/>
          </p:nvPr>
        </p:nvSpPr>
        <p:spPr>
          <a:xfrm>
            <a:off x="629100" y="3375000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01" name="Google Shape;101;p7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629841" y="352951"/>
            <a:ext cx="40500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sz="3300" b="1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8"/>
          <p:cNvSpPr>
            <a:spLocks noGrp="1"/>
          </p:cNvSpPr>
          <p:nvPr>
            <p:ph type="pic" idx="2"/>
          </p:nvPr>
        </p:nvSpPr>
        <p:spPr>
          <a:xfrm>
            <a:off x="5094900" y="0"/>
            <a:ext cx="405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05" name="Google Shape;105;p8"/>
          <p:cNvSpPr txBox="1">
            <a:spLocks noGrp="1"/>
          </p:cNvSpPr>
          <p:nvPr>
            <p:ph type="body" idx="1"/>
          </p:nvPr>
        </p:nvSpPr>
        <p:spPr>
          <a:xfrm>
            <a:off x="629841" y="1542722"/>
            <a:ext cx="405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6" name="Google Shape;106;p8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" name="Google Shape;108;p8"/>
          <p:cNvSpPr>
            <a:spLocks noGrp="1"/>
          </p:cNvSpPr>
          <p:nvPr>
            <p:ph type="pic" idx="3"/>
          </p:nvPr>
        </p:nvSpPr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09" name="Google Shape;109;p8"/>
          <p:cNvCxnSpPr/>
          <p:nvPr/>
        </p:nvCxnSpPr>
        <p:spPr>
          <a:xfrm>
            <a:off x="621000" y="1349999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Grey panel">
  <p:cSld name="Title and Content - Grey panel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/>
          <p:nvPr/>
        </p:nvSpPr>
        <p:spPr>
          <a:xfrm>
            <a:off x="0" y="1267049"/>
            <a:ext cx="9144000" cy="387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9"/>
          <p:cNvSpPr txBox="1">
            <a:spLocks noGrp="1"/>
          </p:cNvSpPr>
          <p:nvPr>
            <p:ph type="body" idx="1"/>
          </p:nvPr>
        </p:nvSpPr>
        <p:spPr>
          <a:xfrm>
            <a:off x="621000" y="1456150"/>
            <a:ext cx="78867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602712" y="540000"/>
            <a:ext cx="79029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9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9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Google Shape;117;p9"/>
          <p:cNvCxnSpPr/>
          <p:nvPr/>
        </p:nvCxnSpPr>
        <p:spPr>
          <a:xfrm>
            <a:off x="621000" y="1080000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- 2 Line header">
  <p:cSld name="Two Content - 2 Line header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>
            <a:spLocks noGrp="1"/>
          </p:cNvSpPr>
          <p:nvPr>
            <p:ph type="body" idx="1"/>
          </p:nvPr>
        </p:nvSpPr>
        <p:spPr>
          <a:xfrm>
            <a:off x="621000" y="1497524"/>
            <a:ext cx="378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10"/>
          <p:cNvSpPr txBox="1">
            <a:spLocks noGrp="1"/>
          </p:cNvSpPr>
          <p:nvPr>
            <p:ph type="body" idx="2"/>
          </p:nvPr>
        </p:nvSpPr>
        <p:spPr>
          <a:xfrm>
            <a:off x="4727700" y="1497524"/>
            <a:ext cx="378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0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0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" name="Google Shape;124;p10"/>
          <p:cNvCxnSpPr/>
          <p:nvPr/>
        </p:nvCxnSpPr>
        <p:spPr>
          <a:xfrm>
            <a:off x="621000" y="1308524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5" name="Google Shape;125;p10"/>
          <p:cNvSpPr txBox="1">
            <a:spLocks noGrp="1"/>
          </p:cNvSpPr>
          <p:nvPr>
            <p:ph type="title"/>
          </p:nvPr>
        </p:nvSpPr>
        <p:spPr>
          <a:xfrm>
            <a:off x="602712" y="304352"/>
            <a:ext cx="7902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3 line header">
  <p:cSld name="Picture with Caption 3 line header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"/>
          <p:cNvSpPr txBox="1">
            <a:spLocks noGrp="1"/>
          </p:cNvSpPr>
          <p:nvPr>
            <p:ph type="title"/>
          </p:nvPr>
        </p:nvSpPr>
        <p:spPr>
          <a:xfrm>
            <a:off x="609963" y="339542"/>
            <a:ext cx="4050000" cy="13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sz="3300" b="1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1"/>
          <p:cNvSpPr>
            <a:spLocks noGrp="1"/>
          </p:cNvSpPr>
          <p:nvPr>
            <p:ph type="pic" idx="2"/>
          </p:nvPr>
        </p:nvSpPr>
        <p:spPr>
          <a:xfrm>
            <a:off x="5094900" y="0"/>
            <a:ext cx="405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9" name="Google Shape;129;p11"/>
          <p:cNvSpPr txBox="1">
            <a:spLocks noGrp="1"/>
          </p:cNvSpPr>
          <p:nvPr>
            <p:ph type="body" idx="1"/>
          </p:nvPr>
        </p:nvSpPr>
        <p:spPr>
          <a:xfrm>
            <a:off x="629841" y="1969954"/>
            <a:ext cx="405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0" name="Google Shape;130;p11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1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2" name="Google Shape;132;p11"/>
          <p:cNvSpPr>
            <a:spLocks noGrp="1"/>
          </p:cNvSpPr>
          <p:nvPr>
            <p:ph type="pic" idx="3"/>
          </p:nvPr>
        </p:nvSpPr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33" name="Google Shape;133;p11"/>
          <p:cNvCxnSpPr/>
          <p:nvPr/>
        </p:nvCxnSpPr>
        <p:spPr>
          <a:xfrm>
            <a:off x="621000" y="1816987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>
            <a:spLocks noGrp="1"/>
          </p:cNvSpPr>
          <p:nvPr>
            <p:ph type="body" idx="1"/>
          </p:nvPr>
        </p:nvSpPr>
        <p:spPr>
          <a:xfrm>
            <a:off x="621000" y="1269000"/>
            <a:ext cx="78867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2"/>
          <p:cNvSpPr txBox="1">
            <a:spLocks noGrp="1"/>
          </p:cNvSpPr>
          <p:nvPr>
            <p:ph type="title"/>
          </p:nvPr>
        </p:nvSpPr>
        <p:spPr>
          <a:xfrm>
            <a:off x="602712" y="540000"/>
            <a:ext cx="79029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2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2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Google Shape;140;p12"/>
          <p:cNvCxnSpPr/>
          <p:nvPr/>
        </p:nvCxnSpPr>
        <p:spPr>
          <a:xfrm>
            <a:off x="621000" y="1080000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Purple">
  <p:cSld name="Section Header - Purpl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"/>
          <p:cNvSpPr/>
          <p:nvPr/>
        </p:nvSpPr>
        <p:spPr>
          <a:xfrm>
            <a:off x="162000" y="162000"/>
            <a:ext cx="8820900" cy="481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3" name="Google Shape;143;p13"/>
          <p:cNvCxnSpPr/>
          <p:nvPr/>
        </p:nvCxnSpPr>
        <p:spPr>
          <a:xfrm>
            <a:off x="432000" y="3785048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4" name="Google Shape;144;p13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145" name="Google Shape;145;p13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6" name="Google Shape;146;p13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147" name="Google Shape;147;p13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148" name="Google Shape;148;p13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49" name="Google Shape;149;p13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150" name="Google Shape;150;p13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1" name="Google Shape;151;p13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52" name="Google Shape;152;p13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3" name="Google Shape;153;p13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154" name="Google Shape;154;p13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" name="Google Shape;155;p13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" name="Google Shape;156;p13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7" name="Google Shape;157;p13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158" name="Google Shape;158;p13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" name="Google Shape;159;p13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" name="Google Shape;160;p13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61" name="Google Shape;161;p13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162" name="Google Shape;162;p13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3" name="Google Shape;163;p13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164" name="Google Shape;164;p13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" name="Google Shape;165;p13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" name="Google Shape;166;p13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" name="Google Shape;167;p13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" name="Google Shape;168;p13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" name="Google Shape;169;p13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" name="Google Shape;170;p13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" name="Google Shape;171;p13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" name="Google Shape;172;p13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" name="Google Shape;173;p13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74" name="Google Shape;174;p13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175" name="Google Shape;175;p13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176" name="Google Shape;176;p13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" name="Google Shape;177;p13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" name="Google Shape;178;p13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" name="Google Shape;179;p13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" name="Google Shape;180;p13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81" name="Google Shape;181;p13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" name="Google Shape;182;p13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183" name="Google Shape;183;p13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4" name="Google Shape;184;p13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185" name="Google Shape;185;p13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186" name="Google Shape;186;p13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7" name="Google Shape;187;p13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8" name="Google Shape;188;p13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9" name="Google Shape;189;p13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0" name="Google Shape;190;p13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1" name="Google Shape;191;p13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2" name="Google Shape;192;p13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3" name="Google Shape;193;p13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4" name="Google Shape;194;p13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5" name="Google Shape;195;p13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6" name="Google Shape;196;p13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7" name="Google Shape;197;p13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8" name="Google Shape;198;p13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9" name="Google Shape;199;p13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0" name="Google Shape;200;p13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1" name="Google Shape;201;p13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2" name="Google Shape;202;p13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3" name="Google Shape;203;p13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" name="Google Shape;204;p13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5" name="Google Shape;205;p13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6" name="Google Shape;206;p13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" name="Google Shape;207;p13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208" name="Google Shape;208;p13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209" name="Google Shape;209;p13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10" name="Google Shape;210;p13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11" name="Google Shape;211;p13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12" name="Google Shape;212;p13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13" name="Google Shape;213;p13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214" name="Google Shape;214;p13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5" name="Google Shape;215;p13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216" name="Google Shape;216;p13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13"/>
          <p:cNvSpPr txBox="1">
            <a:spLocks noGrp="1"/>
          </p:cNvSpPr>
          <p:nvPr>
            <p:ph type="ctrTitle"/>
          </p:nvPr>
        </p:nvSpPr>
        <p:spPr>
          <a:xfrm>
            <a:off x="416760" y="3180313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18" name="Google Shape;218;p13"/>
          <p:cNvPicPr preferRelativeResize="0"/>
          <p:nvPr/>
        </p:nvPicPr>
        <p:blipFill rotWithShape="1">
          <a:blip r:embed="rId2">
            <a:alphaModFix/>
          </a:blip>
          <a:srcRect l="12665" t="14849" r="24039" b="29471"/>
          <a:stretch/>
        </p:blipFill>
        <p:spPr>
          <a:xfrm>
            <a:off x="0" y="0"/>
            <a:ext cx="1936388" cy="148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Line Title and Content">
  <p:cSld name="2 Line Title and Conten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2" name="Google Shape;22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4"/>
          <p:cNvSpPr txBox="1">
            <a:spLocks noGrp="1"/>
          </p:cNvSpPr>
          <p:nvPr>
            <p:ph type="body" idx="1"/>
          </p:nvPr>
        </p:nvSpPr>
        <p:spPr>
          <a:xfrm>
            <a:off x="621000" y="1497524"/>
            <a:ext cx="78867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14"/>
          <p:cNvSpPr txBox="1">
            <a:spLocks noGrp="1"/>
          </p:cNvSpPr>
          <p:nvPr>
            <p:ph type="title"/>
          </p:nvPr>
        </p:nvSpPr>
        <p:spPr>
          <a:xfrm>
            <a:off x="602712" y="304352"/>
            <a:ext cx="7902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25" name="Google Shape;22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14"/>
          <p:cNvCxnSpPr/>
          <p:nvPr/>
        </p:nvCxnSpPr>
        <p:spPr>
          <a:xfrm>
            <a:off x="621000" y="1308524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7" name="Google Shape;227;p14"/>
          <p:cNvSpPr txBox="1"/>
          <p:nvPr/>
        </p:nvSpPr>
        <p:spPr>
          <a:xfrm>
            <a:off x="3242550" y="4888150"/>
            <a:ext cx="2358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OFF:SEN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 txBox="1">
            <a:spLocks noGrp="1"/>
          </p:cNvSpPr>
          <p:nvPr>
            <p:ph type="body" idx="1"/>
          </p:nvPr>
        </p:nvSpPr>
        <p:spPr>
          <a:xfrm>
            <a:off x="5094000" y="0"/>
            <a:ext cx="405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30" name="Google Shape;230;p15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5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2" name="Google Shape;232;p15"/>
          <p:cNvSpPr txBox="1">
            <a:spLocks noGrp="1"/>
          </p:cNvSpPr>
          <p:nvPr>
            <p:ph type="title"/>
          </p:nvPr>
        </p:nvSpPr>
        <p:spPr>
          <a:xfrm>
            <a:off x="629841" y="352951"/>
            <a:ext cx="40500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sz="3300" b="1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15"/>
          <p:cNvSpPr txBox="1">
            <a:spLocks noGrp="1"/>
          </p:cNvSpPr>
          <p:nvPr>
            <p:ph type="body" idx="2"/>
          </p:nvPr>
        </p:nvSpPr>
        <p:spPr>
          <a:xfrm>
            <a:off x="629841" y="1542722"/>
            <a:ext cx="405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cxnSp>
        <p:nvCxnSpPr>
          <p:cNvPr id="234" name="Google Shape;234;p15"/>
          <p:cNvCxnSpPr/>
          <p:nvPr/>
        </p:nvCxnSpPr>
        <p:spPr>
          <a:xfrm>
            <a:off x="621000" y="1349999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5" name="Google Shape;235;p15"/>
          <p:cNvSpPr>
            <a:spLocks noGrp="1"/>
          </p:cNvSpPr>
          <p:nvPr>
            <p:ph type="pic" idx="3"/>
          </p:nvPr>
        </p:nvSpPr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Yellow">
  <p:cSld name="Section Header - Yellow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/>
          <p:nvPr/>
        </p:nvSpPr>
        <p:spPr>
          <a:xfrm>
            <a:off x="162000" y="162000"/>
            <a:ext cx="8820900" cy="4819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8" name="Google Shape;238;p16"/>
          <p:cNvCxnSpPr/>
          <p:nvPr/>
        </p:nvCxnSpPr>
        <p:spPr>
          <a:xfrm>
            <a:off x="432000" y="3785048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39" name="Google Shape;239;p16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240" name="Google Shape;240;p16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1" name="Google Shape;241;p16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242" name="Google Shape;242;p16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243" name="Google Shape;243;p16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44" name="Google Shape;244;p16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245" name="Google Shape;245;p16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6" name="Google Shape;246;p16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47" name="Google Shape;247;p16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8" name="Google Shape;248;p16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249" name="Google Shape;249;p16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0" name="Google Shape;250;p16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1" name="Google Shape;251;p16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2" name="Google Shape;252;p16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253" name="Google Shape;253;p16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" name="Google Shape;254;p16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" name="Google Shape;255;p16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56" name="Google Shape;256;p16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257" name="Google Shape;257;p16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58" name="Google Shape;258;p16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259" name="Google Shape;259;p16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0" name="Google Shape;260;p16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1" name="Google Shape;261;p16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2" name="Google Shape;262;p16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3" name="Google Shape;263;p16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4" name="Google Shape;264;p16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5" name="Google Shape;265;p16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6" name="Google Shape;266;p16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7" name="Google Shape;267;p16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8" name="Google Shape;268;p16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69" name="Google Shape;269;p16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270" name="Google Shape;270;p16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271" name="Google Shape;271;p16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2" name="Google Shape;272;p16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3" name="Google Shape;273;p16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4" name="Google Shape;274;p16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5" name="Google Shape;275;p16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76" name="Google Shape;276;p16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7" name="Google Shape;277;p16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278" name="Google Shape;278;p16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79" name="Google Shape;279;p16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280" name="Google Shape;280;p16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281" name="Google Shape;281;p16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2" name="Google Shape;282;p16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3" name="Google Shape;283;p16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4" name="Google Shape;284;p16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5" name="Google Shape;285;p16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6" name="Google Shape;286;p16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7" name="Google Shape;287;p16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8" name="Google Shape;288;p16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9" name="Google Shape;289;p16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0" name="Google Shape;290;p16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1" name="Google Shape;291;p16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2" name="Google Shape;292;p16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3" name="Google Shape;293;p16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4" name="Google Shape;294;p16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5" name="Google Shape;295;p16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6" name="Google Shape;296;p16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7" name="Google Shape;297;p16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8" name="Google Shape;298;p16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9" name="Google Shape;299;p16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0" name="Google Shape;300;p16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1" name="Google Shape;301;p16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2" name="Google Shape;302;p16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03" name="Google Shape;303;p16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304" name="Google Shape;304;p16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05" name="Google Shape;305;p16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06" name="Google Shape;306;p16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307" name="Google Shape;307;p16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8" name="Google Shape;308;p16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309" name="Google Shape;309;p16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0" name="Google Shape;310;p16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311" name="Google Shape;311;p16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16"/>
          <p:cNvSpPr txBox="1">
            <a:spLocks noGrp="1"/>
          </p:cNvSpPr>
          <p:nvPr>
            <p:ph type="ctrTitle"/>
          </p:nvPr>
        </p:nvSpPr>
        <p:spPr>
          <a:xfrm>
            <a:off x="416760" y="3180313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13" name="Google Shape;313;p16"/>
          <p:cNvPicPr preferRelativeResize="0"/>
          <p:nvPr/>
        </p:nvPicPr>
        <p:blipFill rotWithShape="1">
          <a:blip r:embed="rId2">
            <a:alphaModFix/>
          </a:blip>
          <a:srcRect l="12665" t="14849" r="24039" b="29471"/>
          <a:stretch/>
        </p:blipFill>
        <p:spPr>
          <a:xfrm>
            <a:off x="0" y="0"/>
            <a:ext cx="1936388" cy="148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Green">
  <p:cSld name="Section Header - Green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7"/>
          <p:cNvSpPr/>
          <p:nvPr/>
        </p:nvSpPr>
        <p:spPr>
          <a:xfrm>
            <a:off x="162000" y="162000"/>
            <a:ext cx="8820900" cy="481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7"/>
          <p:cNvSpPr txBox="1">
            <a:spLocks noGrp="1"/>
          </p:cNvSpPr>
          <p:nvPr>
            <p:ph type="ctrTitle"/>
          </p:nvPr>
        </p:nvSpPr>
        <p:spPr>
          <a:xfrm>
            <a:off x="416760" y="3180313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317" name="Google Shape;317;p17"/>
          <p:cNvCxnSpPr/>
          <p:nvPr/>
        </p:nvCxnSpPr>
        <p:spPr>
          <a:xfrm>
            <a:off x="432000" y="3785048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18" name="Google Shape;318;p17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319" name="Google Shape;319;p17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0" name="Google Shape;320;p17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321" name="Google Shape;321;p17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322" name="Google Shape;322;p17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23" name="Google Shape;323;p17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324" name="Google Shape;324;p17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5" name="Google Shape;325;p17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326" name="Google Shape;326;p17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27" name="Google Shape;327;p17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328" name="Google Shape;328;p17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9" name="Google Shape;329;p17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0" name="Google Shape;330;p17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1" name="Google Shape;331;p17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332" name="Google Shape;332;p17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3" name="Google Shape;333;p17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4" name="Google Shape;334;p17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35" name="Google Shape;335;p17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336" name="Google Shape;336;p17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37" name="Google Shape;337;p17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338" name="Google Shape;338;p17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9" name="Google Shape;339;p17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0" name="Google Shape;340;p17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41;p17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2" name="Google Shape;342;p17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" name="Google Shape;343;p17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" name="Google Shape;344;p17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5" name="Google Shape;345;p17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6" name="Google Shape;346;p17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" name="Google Shape;347;p17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48" name="Google Shape;348;p17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349" name="Google Shape;349;p17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350" name="Google Shape;350;p17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" name="Google Shape;351;p17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" name="Google Shape;352;p17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" name="Google Shape;353;p17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4" name="Google Shape;354;p17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55" name="Google Shape;355;p17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6" name="Google Shape;356;p17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357" name="Google Shape;357;p17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58" name="Google Shape;358;p17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359" name="Google Shape;359;p17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360" name="Google Shape;360;p17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1" name="Google Shape;361;p17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2" name="Google Shape;362;p17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3" name="Google Shape;363;p17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4" name="Google Shape;364;p17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5" name="Google Shape;365;p17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6" name="Google Shape;366;p17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7" name="Google Shape;367;p17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8" name="Google Shape;368;p17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9" name="Google Shape;369;p17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0" name="Google Shape;370;p17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1" name="Google Shape;371;p17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2" name="Google Shape;372;p17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3" name="Google Shape;373;p17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4" name="Google Shape;374;p17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5" name="Google Shape;375;p17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6" name="Google Shape;376;p17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7" name="Google Shape;377;p17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8" name="Google Shape;378;p17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9" name="Google Shape;379;p17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0" name="Google Shape;380;p17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1" name="Google Shape;381;p17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82" name="Google Shape;382;p17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383" name="Google Shape;383;p17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4" name="Google Shape;384;p17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5" name="Google Shape;385;p17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386" name="Google Shape;386;p17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87" name="Google Shape;387;p17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388" name="Google Shape;388;p17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9" name="Google Shape;389;p17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390" name="Google Shape;390;p17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91" name="Google Shape;391;p17"/>
          <p:cNvPicPr preferRelativeResize="0"/>
          <p:nvPr/>
        </p:nvPicPr>
        <p:blipFill rotWithShape="1">
          <a:blip r:embed="rId2">
            <a:alphaModFix/>
          </a:blip>
          <a:srcRect l="12665" t="14849" r="24039" b="29471"/>
          <a:stretch/>
        </p:blipFill>
        <p:spPr>
          <a:xfrm>
            <a:off x="0" y="0"/>
            <a:ext cx="1936388" cy="148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Blue">
  <p:cSld name="Section Header - Blue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8"/>
          <p:cNvSpPr/>
          <p:nvPr/>
        </p:nvSpPr>
        <p:spPr>
          <a:xfrm>
            <a:off x="162000" y="162000"/>
            <a:ext cx="8820900" cy="4819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4" name="Google Shape;394;p18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395" name="Google Shape;395;p18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96" name="Google Shape;396;p18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397" name="Google Shape;397;p18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398" name="Google Shape;398;p18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99" name="Google Shape;399;p18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400" name="Google Shape;400;p18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1" name="Google Shape;401;p18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402" name="Google Shape;402;p18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03" name="Google Shape;403;p18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404" name="Google Shape;404;p18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5" name="Google Shape;405;p18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6" name="Google Shape;406;p18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07" name="Google Shape;407;p18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408" name="Google Shape;408;p18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9" name="Google Shape;409;p18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0" name="Google Shape;410;p18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11" name="Google Shape;411;p18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412" name="Google Shape;412;p18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3" name="Google Shape;413;p18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414" name="Google Shape;414;p18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" name="Google Shape;415;p18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" name="Google Shape;416;p18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" name="Google Shape;417;p18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" name="Google Shape;418;p18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9" name="Google Shape;419;p18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0" name="Google Shape;420;p18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1" name="Google Shape;421;p18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2" name="Google Shape;422;p18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3" name="Google Shape;423;p18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24" name="Google Shape;424;p18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425" name="Google Shape;425;p18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426" name="Google Shape;426;p18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7" name="Google Shape;427;p18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428;p18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9" name="Google Shape;429;p18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0" name="Google Shape;430;p18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31" name="Google Shape;431;p18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2" name="Google Shape;432;p18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433" name="Google Shape;433;p18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34" name="Google Shape;434;p18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435" name="Google Shape;435;p18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436" name="Google Shape;436;p18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7" name="Google Shape;437;p18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8" name="Google Shape;438;p18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9" name="Google Shape;439;p18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0" name="Google Shape;440;p18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1" name="Google Shape;441;p18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2" name="Google Shape;442;p18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3" name="Google Shape;443;p18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4" name="Google Shape;444;p18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5" name="Google Shape;445;p18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6" name="Google Shape;446;p18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7" name="Google Shape;447;p18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8" name="Google Shape;448;p18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9" name="Google Shape;449;p18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0" name="Google Shape;450;p18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1" name="Google Shape;451;p18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2" name="Google Shape;452;p18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3" name="Google Shape;453;p18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4" name="Google Shape;454;p18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5" name="Google Shape;455;p18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6" name="Google Shape;456;p18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7" name="Google Shape;457;p18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458" name="Google Shape;458;p18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459" name="Google Shape;459;p18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60" name="Google Shape;460;p18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61" name="Google Shape;461;p18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462" name="Google Shape;462;p18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63" name="Google Shape;463;p18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464" name="Google Shape;464;p18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5" name="Google Shape;465;p18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466" name="Google Shape;466;p18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18"/>
          <p:cNvSpPr txBox="1">
            <a:spLocks noGrp="1"/>
          </p:cNvSpPr>
          <p:nvPr>
            <p:ph type="ctrTitle"/>
          </p:nvPr>
        </p:nvSpPr>
        <p:spPr>
          <a:xfrm>
            <a:off x="416760" y="3180313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68" name="Google Shape;468;p18"/>
          <p:cNvCxnSpPr/>
          <p:nvPr/>
        </p:nvCxnSpPr>
        <p:spPr>
          <a:xfrm>
            <a:off x="432000" y="3785048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69" name="Google Shape;469;p18"/>
          <p:cNvPicPr preferRelativeResize="0"/>
          <p:nvPr/>
        </p:nvPicPr>
        <p:blipFill rotWithShape="1">
          <a:blip r:embed="rId2">
            <a:alphaModFix/>
          </a:blip>
          <a:srcRect l="12665" t="14849" r="24039" b="29471"/>
          <a:stretch/>
        </p:blipFill>
        <p:spPr>
          <a:xfrm>
            <a:off x="0" y="0"/>
            <a:ext cx="1936388" cy="148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se Study">
  <p:cSld name="Case Study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9"/>
          <p:cNvSpPr txBox="1">
            <a:spLocks noGrp="1"/>
          </p:cNvSpPr>
          <p:nvPr>
            <p:ph type="body" idx="1"/>
          </p:nvPr>
        </p:nvSpPr>
        <p:spPr>
          <a:xfrm>
            <a:off x="621000" y="1497524"/>
            <a:ext cx="34290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TR"/>
              <a:buChar char="●"/>
              <a:defRPr sz="11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2" name="Google Shape;472;p19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9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74" name="Google Shape;474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5" name="Google Shape;475;p19"/>
          <p:cNvCxnSpPr/>
          <p:nvPr/>
        </p:nvCxnSpPr>
        <p:spPr>
          <a:xfrm>
            <a:off x="621000" y="1308524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6" name="Google Shape;476;p19"/>
          <p:cNvSpPr txBox="1">
            <a:spLocks noGrp="1"/>
          </p:cNvSpPr>
          <p:nvPr>
            <p:ph type="title"/>
          </p:nvPr>
        </p:nvSpPr>
        <p:spPr>
          <a:xfrm>
            <a:off x="602712" y="304352"/>
            <a:ext cx="7902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Orange">
  <p:cSld name="Section Header - Orange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0"/>
          <p:cNvSpPr/>
          <p:nvPr/>
        </p:nvSpPr>
        <p:spPr>
          <a:xfrm>
            <a:off x="162000" y="162000"/>
            <a:ext cx="8820900" cy="4819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9" name="Google Shape;479;p20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480" name="Google Shape;480;p20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1" name="Google Shape;481;p20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482" name="Google Shape;482;p20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483" name="Google Shape;483;p20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84" name="Google Shape;484;p20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485" name="Google Shape;485;p20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6" name="Google Shape;486;p20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487" name="Google Shape;487;p20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88" name="Google Shape;488;p20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489" name="Google Shape;489;p20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0" name="Google Shape;490;p20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1" name="Google Shape;491;p20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2" name="Google Shape;492;p20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493" name="Google Shape;493;p20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4" name="Google Shape;494;p20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5" name="Google Shape;495;p20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96" name="Google Shape;496;p20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497" name="Google Shape;497;p20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98" name="Google Shape;498;p20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499" name="Google Shape;499;p20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0" name="Google Shape;500;p20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1" name="Google Shape;501;p20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2" name="Google Shape;502;p20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3" name="Google Shape;503;p20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4" name="Google Shape;504;p20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5" name="Google Shape;505;p20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6" name="Google Shape;506;p20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7" name="Google Shape;507;p20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8" name="Google Shape;508;p20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09" name="Google Shape;509;p20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510" name="Google Shape;510;p20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511" name="Google Shape;511;p20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2" name="Google Shape;512;p20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3" name="Google Shape;513;p20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4" name="Google Shape;514;p20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5" name="Google Shape;515;p20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16" name="Google Shape;516;p20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7" name="Google Shape;517;p20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518" name="Google Shape;518;p20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19" name="Google Shape;519;p20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520" name="Google Shape;520;p20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521" name="Google Shape;521;p20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2" name="Google Shape;522;p20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3" name="Google Shape;523;p20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4" name="Google Shape;524;p20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5" name="Google Shape;525;p20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6" name="Google Shape;526;p20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7" name="Google Shape;527;p20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8" name="Google Shape;528;p20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9" name="Google Shape;529;p20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0" name="Google Shape;530;p20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1" name="Google Shape;531;p20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2" name="Google Shape;532;p20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3" name="Google Shape;533;p20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4" name="Google Shape;534;p20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5" name="Google Shape;535;p20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6" name="Google Shape;536;p20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7" name="Google Shape;537;p20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8" name="Google Shape;538;p20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9" name="Google Shape;539;p20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0" name="Google Shape;540;p20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1" name="Google Shape;541;p20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2" name="Google Shape;542;p20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543" name="Google Shape;543;p20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544" name="Google Shape;544;p20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45" name="Google Shape;545;p20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46" name="Google Shape;546;p20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47" name="Google Shape;547;p20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48" name="Google Shape;548;p20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549" name="Google Shape;549;p20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0" name="Google Shape;550;p20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551" name="Google Shape;551;p20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2" name="Google Shape;552;p20"/>
          <p:cNvSpPr txBox="1">
            <a:spLocks noGrp="1"/>
          </p:cNvSpPr>
          <p:nvPr>
            <p:ph type="ctrTitle"/>
          </p:nvPr>
        </p:nvSpPr>
        <p:spPr>
          <a:xfrm>
            <a:off x="416760" y="3180313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553" name="Google Shape;553;p20"/>
          <p:cNvCxnSpPr/>
          <p:nvPr/>
        </p:nvCxnSpPr>
        <p:spPr>
          <a:xfrm>
            <a:off x="432000" y="3785048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54" name="Google Shape;554;p20"/>
          <p:cNvPicPr preferRelativeResize="0"/>
          <p:nvPr/>
        </p:nvPicPr>
        <p:blipFill rotWithShape="1">
          <a:blip r:embed="rId2">
            <a:alphaModFix/>
          </a:blip>
          <a:srcRect l="12665" t="14849" r="24039" b="29471"/>
          <a:stretch/>
        </p:blipFill>
        <p:spPr>
          <a:xfrm>
            <a:off x="0" y="0"/>
            <a:ext cx="1936388" cy="148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Blue">
  <p:cSld name="Title Slide - Blue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1"/>
          <p:cNvSpPr/>
          <p:nvPr/>
        </p:nvSpPr>
        <p:spPr>
          <a:xfrm>
            <a:off x="0" y="1803953"/>
            <a:ext cx="9144000" cy="3339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21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558" name="Google Shape;558;p21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559" name="Google Shape;559;p21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0" name="Google Shape;560;p21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561" name="Google Shape;561;p21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562" name="Google Shape;562;p21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63" name="Google Shape;563;p21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564" name="Google Shape;564;p21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5" name="Google Shape;565;p21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566" name="Google Shape;566;p21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67" name="Google Shape;567;p21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568" name="Google Shape;568;p21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9" name="Google Shape;569;p21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0" name="Google Shape;570;p21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71" name="Google Shape;571;p21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572" name="Google Shape;572;p21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3" name="Google Shape;573;p21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4" name="Google Shape;574;p21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75" name="Google Shape;575;p21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576" name="Google Shape;576;p21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77" name="Google Shape;577;p21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578" name="Google Shape;578;p21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9" name="Google Shape;579;p21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0" name="Google Shape;580;p21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1" name="Google Shape;581;p21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2" name="Google Shape;582;p21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3" name="Google Shape;583;p21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4" name="Google Shape;584;p21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5" name="Google Shape;585;p21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6" name="Google Shape;586;p21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7" name="Google Shape;587;p21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88" name="Google Shape;588;p21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589" name="Google Shape;589;p21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590" name="Google Shape;590;p21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1" name="Google Shape;591;p21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2" name="Google Shape;592;p21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3" name="Google Shape;593;p21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4" name="Google Shape;594;p21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95" name="Google Shape;595;p21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6" name="Google Shape;596;p21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597" name="Google Shape;597;p21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98" name="Google Shape;598;p21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599" name="Google Shape;599;p21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600" name="Google Shape;600;p21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1" name="Google Shape;601;p21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2" name="Google Shape;602;p21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3" name="Google Shape;603;p21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4" name="Google Shape;604;p21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5" name="Google Shape;605;p21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6" name="Google Shape;606;p21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7" name="Google Shape;607;p21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8" name="Google Shape;608;p21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09" name="Google Shape;609;p21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0" name="Google Shape;610;p21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1" name="Google Shape;611;p21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2" name="Google Shape;612;p21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3" name="Google Shape;613;p21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4" name="Google Shape;614;p21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5" name="Google Shape;615;p21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6" name="Google Shape;616;p21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7" name="Google Shape;617;p21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8" name="Google Shape;618;p21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9" name="Google Shape;619;p21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0" name="Google Shape;620;p21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1" name="Google Shape;621;p21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622" name="Google Shape;622;p21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623" name="Google Shape;623;p21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24" name="Google Shape;624;p21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25" name="Google Shape;625;p21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626" name="Google Shape;626;p21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27" name="Google Shape;627;p21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628" name="Google Shape;628;p21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29" name="Google Shape;629;p21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630" name="Google Shape;630;p21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1" name="Google Shape;631;p21"/>
          <p:cNvSpPr txBox="1">
            <a:spLocks noGrp="1"/>
          </p:cNvSpPr>
          <p:nvPr>
            <p:ph type="ctrTitle"/>
          </p:nvPr>
        </p:nvSpPr>
        <p:spPr>
          <a:xfrm>
            <a:off x="604386" y="2521350"/>
            <a:ext cx="78948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2" name="Google Shape;632;p21"/>
          <p:cNvSpPr txBox="1">
            <a:spLocks noGrp="1"/>
          </p:cNvSpPr>
          <p:nvPr>
            <p:ph type="subTitle" idx="1"/>
          </p:nvPr>
        </p:nvSpPr>
        <p:spPr>
          <a:xfrm>
            <a:off x="629100" y="3387357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633" name="Google Shape;633;p21"/>
          <p:cNvCxnSpPr/>
          <p:nvPr/>
        </p:nvCxnSpPr>
        <p:spPr>
          <a:xfrm>
            <a:off x="635279" y="3221855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34" name="Google Shape;634;p21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Green">
  <p:cSld name="Title Slide - Green"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2"/>
          <p:cNvSpPr/>
          <p:nvPr/>
        </p:nvSpPr>
        <p:spPr>
          <a:xfrm>
            <a:off x="0" y="1803953"/>
            <a:ext cx="9144000" cy="333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22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638" name="Google Shape;638;p22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639" name="Google Shape;639;p22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0" name="Google Shape;640;p22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641" name="Google Shape;641;p22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642" name="Google Shape;642;p22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643" name="Google Shape;643;p22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644" name="Google Shape;644;p22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5" name="Google Shape;645;p22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646" name="Google Shape;646;p22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47" name="Google Shape;647;p22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648" name="Google Shape;648;p22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9" name="Google Shape;649;p22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0" name="Google Shape;650;p22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51" name="Google Shape;651;p22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652" name="Google Shape;652;p22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3" name="Google Shape;653;p22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4" name="Google Shape;654;p22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55" name="Google Shape;655;p22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656" name="Google Shape;656;p22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57" name="Google Shape;657;p22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658" name="Google Shape;658;p22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9" name="Google Shape;659;p22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0" name="Google Shape;660;p22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1" name="Google Shape;661;p22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2" name="Google Shape;662;p22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3" name="Google Shape;663;p22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4" name="Google Shape;664;p22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5" name="Google Shape;665;p22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6" name="Google Shape;666;p22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7" name="Google Shape;667;p22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68" name="Google Shape;668;p22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669" name="Google Shape;669;p22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670" name="Google Shape;670;p22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1" name="Google Shape;671;p22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2" name="Google Shape;672;p22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3" name="Google Shape;673;p22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4" name="Google Shape;674;p22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75" name="Google Shape;675;p22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6" name="Google Shape;676;p22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677" name="Google Shape;677;p22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78" name="Google Shape;678;p22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679" name="Google Shape;679;p22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680" name="Google Shape;680;p22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1" name="Google Shape;681;p22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2" name="Google Shape;682;p22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3" name="Google Shape;683;p22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4" name="Google Shape;684;p22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5" name="Google Shape;685;p22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6" name="Google Shape;686;p22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7" name="Google Shape;687;p22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8" name="Google Shape;688;p22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9" name="Google Shape;689;p22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0" name="Google Shape;690;p22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1" name="Google Shape;691;p22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2" name="Google Shape;692;p22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3" name="Google Shape;693;p22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4" name="Google Shape;694;p22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5" name="Google Shape;695;p22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6" name="Google Shape;696;p22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7" name="Google Shape;697;p22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8" name="Google Shape;698;p22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9" name="Google Shape;699;p22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0" name="Google Shape;700;p22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1" name="Google Shape;701;p22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702" name="Google Shape;702;p22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703" name="Google Shape;703;p22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04" name="Google Shape;704;p22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05" name="Google Shape;705;p22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706" name="Google Shape;706;p22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07" name="Google Shape;707;p22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708" name="Google Shape;708;p22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9" name="Google Shape;709;p22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710" name="Google Shape;710;p22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1" name="Google Shape;711;p22"/>
          <p:cNvSpPr txBox="1">
            <a:spLocks noGrp="1"/>
          </p:cNvSpPr>
          <p:nvPr>
            <p:ph type="ctrTitle"/>
          </p:nvPr>
        </p:nvSpPr>
        <p:spPr>
          <a:xfrm>
            <a:off x="604386" y="2521350"/>
            <a:ext cx="78948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22"/>
          <p:cNvSpPr txBox="1">
            <a:spLocks noGrp="1"/>
          </p:cNvSpPr>
          <p:nvPr>
            <p:ph type="subTitle" idx="1"/>
          </p:nvPr>
        </p:nvSpPr>
        <p:spPr>
          <a:xfrm>
            <a:off x="629100" y="3387357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713" name="Google Shape;713;p22"/>
          <p:cNvCxnSpPr/>
          <p:nvPr/>
        </p:nvCxnSpPr>
        <p:spPr>
          <a:xfrm>
            <a:off x="635279" y="3221855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14" name="Google Shape;714;p22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urple">
  <p:cSld name="Title Slide - Purple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3"/>
          <p:cNvSpPr/>
          <p:nvPr/>
        </p:nvSpPr>
        <p:spPr>
          <a:xfrm>
            <a:off x="0" y="1803953"/>
            <a:ext cx="9144000" cy="333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23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718" name="Google Shape;718;p23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719" name="Google Shape;719;p23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20" name="Google Shape;720;p23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721" name="Google Shape;721;p23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722" name="Google Shape;722;p23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723" name="Google Shape;723;p23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724" name="Google Shape;724;p23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5" name="Google Shape;725;p23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726" name="Google Shape;726;p23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27" name="Google Shape;727;p23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728" name="Google Shape;728;p23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9" name="Google Shape;729;p23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0" name="Google Shape;730;p23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31" name="Google Shape;731;p23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732" name="Google Shape;732;p23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3" name="Google Shape;733;p23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4" name="Google Shape;734;p23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35" name="Google Shape;735;p23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736" name="Google Shape;736;p23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37" name="Google Shape;737;p23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738" name="Google Shape;738;p23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9" name="Google Shape;739;p23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0" name="Google Shape;740;p23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1" name="Google Shape;741;p23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2" name="Google Shape;742;p23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3" name="Google Shape;743;p23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4" name="Google Shape;744;p23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5" name="Google Shape;745;p23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6" name="Google Shape;746;p23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7" name="Google Shape;747;p23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48" name="Google Shape;748;p23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749" name="Google Shape;749;p23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750" name="Google Shape;750;p23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1" name="Google Shape;751;p23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2" name="Google Shape;752;p23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3" name="Google Shape;753;p23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4" name="Google Shape;754;p23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117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55" name="Google Shape;755;p23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6" name="Google Shape;756;p23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757" name="Google Shape;757;p23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117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58" name="Google Shape;758;p23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759" name="Google Shape;759;p23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760" name="Google Shape;760;p23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1" name="Google Shape;761;p23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2" name="Google Shape;762;p23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3" name="Google Shape;763;p23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4" name="Google Shape;764;p23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5" name="Google Shape;765;p23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6" name="Google Shape;766;p23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7" name="Google Shape;767;p23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8" name="Google Shape;768;p23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9" name="Google Shape;769;p23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0" name="Google Shape;770;p23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1" name="Google Shape;771;p23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2" name="Google Shape;772;p23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3" name="Google Shape;773;p23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4" name="Google Shape;774;p23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5" name="Google Shape;775;p23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6" name="Google Shape;776;p23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7" name="Google Shape;777;p23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8" name="Google Shape;778;p23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9" name="Google Shape;779;p23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0" name="Google Shape;780;p23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1" name="Google Shape;781;p23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782" name="Google Shape;782;p23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783" name="Google Shape;783;p23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84" name="Google Shape;784;p23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85" name="Google Shape;785;p23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17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786" name="Google Shape;786;p23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87" name="Google Shape;787;p23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788" name="Google Shape;788;p23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89" name="Google Shape;789;p23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17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790" name="Google Shape;790;p23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1" name="Google Shape;791;p23"/>
          <p:cNvSpPr txBox="1">
            <a:spLocks noGrp="1"/>
          </p:cNvSpPr>
          <p:nvPr>
            <p:ph type="ctrTitle"/>
          </p:nvPr>
        </p:nvSpPr>
        <p:spPr>
          <a:xfrm>
            <a:off x="604386" y="2521350"/>
            <a:ext cx="78948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2" name="Google Shape;792;p23"/>
          <p:cNvSpPr txBox="1">
            <a:spLocks noGrp="1"/>
          </p:cNvSpPr>
          <p:nvPr>
            <p:ph type="subTitle" idx="1"/>
          </p:nvPr>
        </p:nvSpPr>
        <p:spPr>
          <a:xfrm>
            <a:off x="629100" y="3387357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793" name="Google Shape;793;p23"/>
          <p:cNvCxnSpPr/>
          <p:nvPr/>
        </p:nvCxnSpPr>
        <p:spPr>
          <a:xfrm>
            <a:off x="635279" y="3221855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94" name="Google Shape;794;p23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Orange">
  <p:cSld name="Title Slide - Orange"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24"/>
          <p:cNvSpPr/>
          <p:nvPr/>
        </p:nvSpPr>
        <p:spPr>
          <a:xfrm>
            <a:off x="0" y="1803953"/>
            <a:ext cx="9144000" cy="333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24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798" name="Google Shape;798;p24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799" name="Google Shape;799;p24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00" name="Google Shape;800;p24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801" name="Google Shape;801;p24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802" name="Google Shape;802;p24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803" name="Google Shape;803;p24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804" name="Google Shape;804;p24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5" name="Google Shape;805;p24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806" name="Google Shape;806;p24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07" name="Google Shape;807;p24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808" name="Google Shape;808;p24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9" name="Google Shape;809;p24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0" name="Google Shape;810;p24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11" name="Google Shape;811;p24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812" name="Google Shape;812;p24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3" name="Google Shape;813;p24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4" name="Google Shape;814;p24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15" name="Google Shape;815;p24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816" name="Google Shape;816;p24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17" name="Google Shape;817;p24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818" name="Google Shape;818;p24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9" name="Google Shape;819;p24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0" name="Google Shape;820;p24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1" name="Google Shape;821;p24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2" name="Google Shape;822;p24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3" name="Google Shape;823;p24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4" name="Google Shape;824;p24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5" name="Google Shape;825;p24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6" name="Google Shape;826;p24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7" name="Google Shape;827;p24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28" name="Google Shape;828;p24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829" name="Google Shape;829;p24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830" name="Google Shape;830;p24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1" name="Google Shape;831;p24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2" name="Google Shape;832;p24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3" name="Google Shape;833;p24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4" name="Google Shape;834;p24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35" name="Google Shape;835;p24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6" name="Google Shape;836;p24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837" name="Google Shape;837;p24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38" name="Google Shape;838;p24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839" name="Google Shape;839;p24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840" name="Google Shape;840;p24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1" name="Google Shape;841;p24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2" name="Google Shape;842;p24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3" name="Google Shape;843;p24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4" name="Google Shape;844;p24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5" name="Google Shape;845;p24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6" name="Google Shape;846;p24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7" name="Google Shape;847;p24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8" name="Google Shape;848;p24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9" name="Google Shape;849;p24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0" name="Google Shape;850;p24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1" name="Google Shape;851;p24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2" name="Google Shape;852;p24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3" name="Google Shape;853;p24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4" name="Google Shape;854;p24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5" name="Google Shape;855;p24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6" name="Google Shape;856;p24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7" name="Google Shape;857;p24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8" name="Google Shape;858;p24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9" name="Google Shape;859;p24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0" name="Google Shape;860;p24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1" name="Google Shape;861;p24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862" name="Google Shape;862;p24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863" name="Google Shape;863;p24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64" name="Google Shape;864;p24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65" name="Google Shape;865;p24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866" name="Google Shape;866;p24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67" name="Google Shape;867;p24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868" name="Google Shape;868;p24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9" name="Google Shape;869;p24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870" name="Google Shape;870;p24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1" name="Google Shape;871;p24"/>
          <p:cNvSpPr txBox="1">
            <a:spLocks noGrp="1"/>
          </p:cNvSpPr>
          <p:nvPr>
            <p:ph type="ctrTitle"/>
          </p:nvPr>
        </p:nvSpPr>
        <p:spPr>
          <a:xfrm>
            <a:off x="604386" y="2521350"/>
            <a:ext cx="78948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4"/>
          <p:cNvSpPr txBox="1">
            <a:spLocks noGrp="1"/>
          </p:cNvSpPr>
          <p:nvPr>
            <p:ph type="subTitle" idx="1"/>
          </p:nvPr>
        </p:nvSpPr>
        <p:spPr>
          <a:xfrm>
            <a:off x="629100" y="3387357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873" name="Google Shape;873;p24"/>
          <p:cNvCxnSpPr/>
          <p:nvPr/>
        </p:nvCxnSpPr>
        <p:spPr>
          <a:xfrm>
            <a:off x="635279" y="3221855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74" name="Google Shape;874;p24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Yellow">
  <p:cSld name="Title Slide - Yellow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5"/>
          <p:cNvSpPr/>
          <p:nvPr/>
        </p:nvSpPr>
        <p:spPr>
          <a:xfrm>
            <a:off x="0" y="1803953"/>
            <a:ext cx="9144000" cy="333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25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878" name="Google Shape;878;p25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879" name="Google Shape;879;p25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80" name="Google Shape;880;p25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881" name="Google Shape;881;p25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882" name="Google Shape;882;p25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883" name="Google Shape;883;p25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884" name="Google Shape;884;p25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85" name="Google Shape;885;p25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886" name="Google Shape;886;p25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87" name="Google Shape;887;p25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888" name="Google Shape;888;p25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9" name="Google Shape;889;p25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0" name="Google Shape;890;p25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91" name="Google Shape;891;p25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892" name="Google Shape;892;p25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3" name="Google Shape;893;p25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4" name="Google Shape;894;p25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95" name="Google Shape;895;p25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896" name="Google Shape;896;p25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97" name="Google Shape;897;p25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898" name="Google Shape;898;p25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9" name="Google Shape;899;p25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0" name="Google Shape;900;p25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1" name="Google Shape;901;p25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2" name="Google Shape;902;p25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3" name="Google Shape;903;p25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4" name="Google Shape;904;p25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5" name="Google Shape;905;p25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6" name="Google Shape;906;p25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7" name="Google Shape;907;p25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08" name="Google Shape;908;p25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909" name="Google Shape;909;p25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910" name="Google Shape;910;p25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1" name="Google Shape;911;p25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2" name="Google Shape;912;p25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3" name="Google Shape;913;p25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4" name="Google Shape;914;p25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15" name="Google Shape;915;p25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6" name="Google Shape;916;p25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917" name="Google Shape;917;p25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18" name="Google Shape;918;p25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919" name="Google Shape;919;p25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920" name="Google Shape;920;p25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1" name="Google Shape;921;p25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2" name="Google Shape;922;p25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3" name="Google Shape;923;p25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4" name="Google Shape;924;p25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5" name="Google Shape;925;p25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6" name="Google Shape;926;p25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7" name="Google Shape;927;p25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8" name="Google Shape;928;p25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9" name="Google Shape;929;p25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0" name="Google Shape;930;p25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1" name="Google Shape;931;p25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2" name="Google Shape;932;p25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3" name="Google Shape;933;p25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4" name="Google Shape;934;p25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5" name="Google Shape;935;p25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6" name="Google Shape;936;p25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7" name="Google Shape;937;p25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8" name="Google Shape;938;p25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9" name="Google Shape;939;p25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0" name="Google Shape;940;p25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1" name="Google Shape;941;p25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942" name="Google Shape;942;p25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943" name="Google Shape;943;p25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4" name="Google Shape;944;p25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5" name="Google Shape;945;p25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946" name="Google Shape;946;p25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47" name="Google Shape;947;p25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948" name="Google Shape;948;p25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9" name="Google Shape;949;p25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950" name="Google Shape;950;p25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1" name="Google Shape;951;p25"/>
          <p:cNvSpPr txBox="1">
            <a:spLocks noGrp="1"/>
          </p:cNvSpPr>
          <p:nvPr>
            <p:ph type="ctrTitle"/>
          </p:nvPr>
        </p:nvSpPr>
        <p:spPr>
          <a:xfrm>
            <a:off x="604386" y="2521350"/>
            <a:ext cx="78948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2" name="Google Shape;952;p25"/>
          <p:cNvSpPr txBox="1">
            <a:spLocks noGrp="1"/>
          </p:cNvSpPr>
          <p:nvPr>
            <p:ph type="subTitle" idx="1"/>
          </p:nvPr>
        </p:nvSpPr>
        <p:spPr>
          <a:xfrm>
            <a:off x="629100" y="3387357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953" name="Google Shape;953;p25"/>
          <p:cNvCxnSpPr/>
          <p:nvPr/>
        </p:nvCxnSpPr>
        <p:spPr>
          <a:xfrm>
            <a:off x="635279" y="3221855"/>
            <a:ext cx="567900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54" name="Google Shape;954;p25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ink with border">
  <p:cSld name="Title Slide - Pink with border"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6"/>
          <p:cNvSpPr/>
          <p:nvPr/>
        </p:nvSpPr>
        <p:spPr>
          <a:xfrm>
            <a:off x="162000" y="1803953"/>
            <a:ext cx="8820900" cy="317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26"/>
          <p:cNvSpPr txBox="1">
            <a:spLocks noGrp="1"/>
          </p:cNvSpPr>
          <p:nvPr>
            <p:ph type="ctrTitle"/>
          </p:nvPr>
        </p:nvSpPr>
        <p:spPr>
          <a:xfrm>
            <a:off x="416760" y="2128608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6"/>
          <p:cNvSpPr txBox="1">
            <a:spLocks noGrp="1"/>
          </p:cNvSpPr>
          <p:nvPr>
            <p:ph type="subTitle" idx="1"/>
          </p:nvPr>
        </p:nvSpPr>
        <p:spPr>
          <a:xfrm>
            <a:off x="432000" y="2898108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59" name="Google Shape;959;p26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60" name="Google Shape;960;p26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Blue with border">
  <p:cSld name="Title Slide - Blue with border"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27"/>
          <p:cNvSpPr/>
          <p:nvPr/>
        </p:nvSpPr>
        <p:spPr>
          <a:xfrm>
            <a:off x="162000" y="1803953"/>
            <a:ext cx="8820900" cy="3177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27"/>
          <p:cNvSpPr txBox="1">
            <a:spLocks noGrp="1"/>
          </p:cNvSpPr>
          <p:nvPr>
            <p:ph type="ctrTitle"/>
          </p:nvPr>
        </p:nvSpPr>
        <p:spPr>
          <a:xfrm>
            <a:off x="432000" y="2105748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4" name="Google Shape;964;p27"/>
          <p:cNvSpPr txBox="1">
            <a:spLocks noGrp="1"/>
          </p:cNvSpPr>
          <p:nvPr>
            <p:ph type="subTitle" idx="1"/>
          </p:nvPr>
        </p:nvSpPr>
        <p:spPr>
          <a:xfrm>
            <a:off x="432000" y="2875248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65" name="Google Shape;965;p27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66" name="Google Shape;966;p27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Green with border">
  <p:cSld name="Title Slide - Green with border"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28"/>
          <p:cNvSpPr/>
          <p:nvPr/>
        </p:nvSpPr>
        <p:spPr>
          <a:xfrm>
            <a:off x="162000" y="1803953"/>
            <a:ext cx="8820900" cy="3177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28"/>
          <p:cNvSpPr txBox="1">
            <a:spLocks noGrp="1"/>
          </p:cNvSpPr>
          <p:nvPr>
            <p:ph type="ctrTitle"/>
          </p:nvPr>
        </p:nvSpPr>
        <p:spPr>
          <a:xfrm>
            <a:off x="432000" y="2105748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0" name="Google Shape;970;p28"/>
          <p:cNvSpPr txBox="1">
            <a:spLocks noGrp="1"/>
          </p:cNvSpPr>
          <p:nvPr>
            <p:ph type="subTitle" idx="1"/>
          </p:nvPr>
        </p:nvSpPr>
        <p:spPr>
          <a:xfrm>
            <a:off x="432000" y="2875248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71" name="Google Shape;971;p28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72" name="Google Shape;972;p28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urple with border">
  <p:cSld name="Title Slide - Purple with border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9"/>
          <p:cNvSpPr/>
          <p:nvPr/>
        </p:nvSpPr>
        <p:spPr>
          <a:xfrm>
            <a:off x="162000" y="1803953"/>
            <a:ext cx="8820900" cy="317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29"/>
          <p:cNvSpPr txBox="1">
            <a:spLocks noGrp="1"/>
          </p:cNvSpPr>
          <p:nvPr>
            <p:ph type="ctrTitle"/>
          </p:nvPr>
        </p:nvSpPr>
        <p:spPr>
          <a:xfrm>
            <a:off x="432000" y="2105748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6" name="Google Shape;976;p29"/>
          <p:cNvSpPr txBox="1">
            <a:spLocks noGrp="1"/>
          </p:cNvSpPr>
          <p:nvPr>
            <p:ph type="subTitle" idx="1"/>
          </p:nvPr>
        </p:nvSpPr>
        <p:spPr>
          <a:xfrm>
            <a:off x="432000" y="2875248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77" name="Google Shape;977;p29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78" name="Google Shape;978;p29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Orange with border">
  <p:cSld name="Title Slide - Orange with border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30"/>
          <p:cNvSpPr/>
          <p:nvPr/>
        </p:nvSpPr>
        <p:spPr>
          <a:xfrm>
            <a:off x="162000" y="1803953"/>
            <a:ext cx="8820900" cy="317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30"/>
          <p:cNvSpPr txBox="1">
            <a:spLocks noGrp="1"/>
          </p:cNvSpPr>
          <p:nvPr>
            <p:ph type="ctrTitle"/>
          </p:nvPr>
        </p:nvSpPr>
        <p:spPr>
          <a:xfrm>
            <a:off x="432000" y="2105748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2" name="Google Shape;982;p30"/>
          <p:cNvSpPr txBox="1">
            <a:spLocks noGrp="1"/>
          </p:cNvSpPr>
          <p:nvPr>
            <p:ph type="subTitle" idx="1"/>
          </p:nvPr>
        </p:nvSpPr>
        <p:spPr>
          <a:xfrm>
            <a:off x="432000" y="2875248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83" name="Google Shape;983;p30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84" name="Google Shape;984;p30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Yellow with border">
  <p:cSld name="Title Slide - Yellow with border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31"/>
          <p:cNvSpPr/>
          <p:nvPr/>
        </p:nvSpPr>
        <p:spPr>
          <a:xfrm>
            <a:off x="162000" y="1803953"/>
            <a:ext cx="8820900" cy="317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31"/>
          <p:cNvSpPr txBox="1">
            <a:spLocks noGrp="1"/>
          </p:cNvSpPr>
          <p:nvPr>
            <p:ph type="ctrTitle"/>
          </p:nvPr>
        </p:nvSpPr>
        <p:spPr>
          <a:xfrm>
            <a:off x="432000" y="2105748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31"/>
          <p:cNvSpPr txBox="1">
            <a:spLocks noGrp="1"/>
          </p:cNvSpPr>
          <p:nvPr>
            <p:ph type="subTitle" idx="1"/>
          </p:nvPr>
        </p:nvSpPr>
        <p:spPr>
          <a:xfrm>
            <a:off x="432000" y="2875248"/>
            <a:ext cx="7894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89" name="Google Shape;989;p31"/>
          <p:cNvSpPr txBox="1">
            <a:spLocks noGrp="1"/>
          </p:cNvSpPr>
          <p:nvPr>
            <p:ph type="dt" idx="10"/>
          </p:nvPr>
        </p:nvSpPr>
        <p:spPr>
          <a:xfrm>
            <a:off x="6702581" y="384019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90" name="Google Shape;990;p31"/>
          <p:cNvPicPr preferRelativeResize="0"/>
          <p:nvPr/>
        </p:nvPicPr>
        <p:blipFill rotWithShape="1">
          <a:blip r:embed="rId2">
            <a:alphaModFix/>
          </a:blip>
          <a:srcRect l="12666" t="14851" r="24283" b="29250"/>
          <a:stretch/>
        </p:blipFill>
        <p:spPr>
          <a:xfrm>
            <a:off x="0" y="-1"/>
            <a:ext cx="1928813" cy="149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Pink">
  <p:cSld name="Section Header - Pink"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32"/>
          <p:cNvSpPr/>
          <p:nvPr/>
        </p:nvSpPr>
        <p:spPr>
          <a:xfrm>
            <a:off x="162000" y="162000"/>
            <a:ext cx="8820900" cy="48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3" name="Google Shape;993;p32"/>
          <p:cNvGrpSpPr/>
          <p:nvPr/>
        </p:nvGrpSpPr>
        <p:grpSpPr>
          <a:xfrm>
            <a:off x="4572082" y="750577"/>
            <a:ext cx="5493960" cy="4491872"/>
            <a:chOff x="8758553" y="1975005"/>
            <a:chExt cx="5544974" cy="4533581"/>
          </a:xfrm>
        </p:grpSpPr>
        <p:sp>
          <p:nvSpPr>
            <p:cNvPr id="994" name="Google Shape;994;p32"/>
            <p:cNvSpPr/>
            <p:nvPr/>
          </p:nvSpPr>
          <p:spPr>
            <a:xfrm>
              <a:off x="8852376" y="4099876"/>
              <a:ext cx="560" cy="499"/>
            </a:xfrm>
            <a:custGeom>
              <a:avLst/>
              <a:gdLst/>
              <a:ahLst/>
              <a:cxnLst/>
              <a:rect l="l" t="t" r="r" b="b"/>
              <a:pathLst>
                <a:path w="560" h="499" extrusionOk="0">
                  <a:moveTo>
                    <a:pt x="406" y="500"/>
                  </a:moveTo>
                  <a:cubicBezTo>
                    <a:pt x="-94" y="183"/>
                    <a:pt x="-228" y="0"/>
                    <a:pt x="561" y="0"/>
                  </a:cubicBezTo>
                  <a:cubicBezTo>
                    <a:pt x="406" y="190"/>
                    <a:pt x="406" y="317"/>
                    <a:pt x="406" y="500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95" name="Google Shape;995;p32"/>
            <p:cNvGrpSpPr/>
            <p:nvPr/>
          </p:nvGrpSpPr>
          <p:grpSpPr>
            <a:xfrm>
              <a:off x="10879300" y="3694555"/>
              <a:ext cx="1179869" cy="1376781"/>
              <a:chOff x="10879300" y="3694555"/>
              <a:chExt cx="1179869" cy="1376781"/>
            </a:xfrm>
          </p:grpSpPr>
          <p:grpSp>
            <p:nvGrpSpPr>
              <p:cNvPr id="996" name="Google Shape;996;p32"/>
              <p:cNvGrpSpPr/>
              <p:nvPr/>
            </p:nvGrpSpPr>
            <p:grpSpPr>
              <a:xfrm>
                <a:off x="11508140" y="3694555"/>
                <a:ext cx="551029" cy="672095"/>
                <a:chOff x="11508140" y="3694555"/>
                <a:chExt cx="551029" cy="672095"/>
              </a:xfrm>
            </p:grpSpPr>
            <p:sp>
              <p:nvSpPr>
                <p:cNvPr id="997" name="Google Shape;997;p32"/>
                <p:cNvSpPr/>
                <p:nvPr/>
              </p:nvSpPr>
              <p:spPr>
                <a:xfrm>
                  <a:off x="11508140" y="3694555"/>
                  <a:ext cx="551029" cy="672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29" h="672095" extrusionOk="0">
                      <a:moveTo>
                        <a:pt x="533965" y="632453"/>
                      </a:moveTo>
                      <a:cubicBezTo>
                        <a:pt x="533895" y="631454"/>
                        <a:pt x="533761" y="630461"/>
                        <a:pt x="533691" y="629461"/>
                      </a:cubicBezTo>
                      <a:cubicBezTo>
                        <a:pt x="533550" y="628257"/>
                        <a:pt x="533416" y="627054"/>
                        <a:pt x="533346" y="625786"/>
                      </a:cubicBezTo>
                      <a:lnTo>
                        <a:pt x="533142" y="622316"/>
                      </a:lnTo>
                      <a:lnTo>
                        <a:pt x="536648" y="622076"/>
                      </a:lnTo>
                      <a:cubicBezTo>
                        <a:pt x="543251" y="621633"/>
                        <a:pt x="547715" y="618810"/>
                        <a:pt x="550263" y="613445"/>
                      </a:cubicBezTo>
                      <a:cubicBezTo>
                        <a:pt x="551706" y="610179"/>
                        <a:pt x="551086" y="605434"/>
                        <a:pt x="548616" y="601104"/>
                      </a:cubicBezTo>
                      <a:cubicBezTo>
                        <a:pt x="545384" y="595296"/>
                        <a:pt x="539337" y="591410"/>
                        <a:pt x="532184" y="590481"/>
                      </a:cubicBezTo>
                      <a:lnTo>
                        <a:pt x="529572" y="590100"/>
                      </a:lnTo>
                      <a:lnTo>
                        <a:pt x="529157" y="587453"/>
                      </a:lnTo>
                      <a:cubicBezTo>
                        <a:pt x="513070" y="472328"/>
                        <a:pt x="469964" y="361405"/>
                        <a:pt x="404647" y="266667"/>
                      </a:cubicBezTo>
                      <a:lnTo>
                        <a:pt x="402655" y="263746"/>
                      </a:lnTo>
                      <a:lnTo>
                        <a:pt x="405541" y="261754"/>
                      </a:lnTo>
                      <a:cubicBezTo>
                        <a:pt x="411314" y="257832"/>
                        <a:pt x="418537" y="250510"/>
                        <a:pt x="421768" y="237691"/>
                      </a:cubicBezTo>
                      <a:cubicBezTo>
                        <a:pt x="421078" y="237655"/>
                        <a:pt x="420459" y="237620"/>
                        <a:pt x="419846" y="237620"/>
                      </a:cubicBezTo>
                      <a:cubicBezTo>
                        <a:pt x="408089" y="237620"/>
                        <a:pt x="399768" y="242189"/>
                        <a:pt x="394685" y="246315"/>
                      </a:cubicBezTo>
                      <a:lnTo>
                        <a:pt x="391869" y="248652"/>
                      </a:lnTo>
                      <a:lnTo>
                        <a:pt x="387610" y="242943"/>
                      </a:lnTo>
                      <a:cubicBezTo>
                        <a:pt x="383963" y="237993"/>
                        <a:pt x="380183" y="232903"/>
                        <a:pt x="376332" y="228159"/>
                      </a:cubicBezTo>
                      <a:cubicBezTo>
                        <a:pt x="295210" y="125930"/>
                        <a:pt x="193798" y="54945"/>
                        <a:pt x="83143" y="22801"/>
                      </a:cubicBezTo>
                      <a:lnTo>
                        <a:pt x="80841" y="22146"/>
                      </a:lnTo>
                      <a:lnTo>
                        <a:pt x="80637" y="19738"/>
                      </a:lnTo>
                      <a:cubicBezTo>
                        <a:pt x="79982" y="12417"/>
                        <a:pt x="76307" y="6193"/>
                        <a:pt x="70562" y="2617"/>
                      </a:cubicBezTo>
                      <a:cubicBezTo>
                        <a:pt x="66578" y="139"/>
                        <a:pt x="62107" y="-650"/>
                        <a:pt x="58805" y="554"/>
                      </a:cubicBezTo>
                      <a:cubicBezTo>
                        <a:pt x="53927" y="2202"/>
                        <a:pt x="50794" y="5778"/>
                        <a:pt x="49562" y="11072"/>
                      </a:cubicBezTo>
                      <a:lnTo>
                        <a:pt x="48633" y="14923"/>
                      </a:lnTo>
                      <a:lnTo>
                        <a:pt x="44887" y="13550"/>
                      </a:lnTo>
                      <a:cubicBezTo>
                        <a:pt x="43479" y="13036"/>
                        <a:pt x="42170" y="12762"/>
                        <a:pt x="40452" y="12621"/>
                      </a:cubicBezTo>
                      <a:lnTo>
                        <a:pt x="39248" y="12515"/>
                      </a:lnTo>
                      <a:lnTo>
                        <a:pt x="38319" y="11692"/>
                      </a:lnTo>
                      <a:cubicBezTo>
                        <a:pt x="33229" y="6982"/>
                        <a:pt x="26597" y="3786"/>
                        <a:pt x="18586" y="2166"/>
                      </a:cubicBezTo>
                      <a:cubicBezTo>
                        <a:pt x="18727" y="11002"/>
                        <a:pt x="21233" y="18872"/>
                        <a:pt x="26048" y="25539"/>
                      </a:cubicBezTo>
                      <a:lnTo>
                        <a:pt x="26703" y="26469"/>
                      </a:lnTo>
                      <a:lnTo>
                        <a:pt x="26703" y="33206"/>
                      </a:lnTo>
                      <a:lnTo>
                        <a:pt x="23267" y="33241"/>
                      </a:lnTo>
                      <a:cubicBezTo>
                        <a:pt x="17354" y="33347"/>
                        <a:pt x="13095" y="35684"/>
                        <a:pt x="10173" y="40394"/>
                      </a:cubicBezTo>
                      <a:cubicBezTo>
                        <a:pt x="8490" y="43245"/>
                        <a:pt x="8455" y="47751"/>
                        <a:pt x="10138" y="52080"/>
                      </a:cubicBezTo>
                      <a:cubicBezTo>
                        <a:pt x="12475" y="58163"/>
                        <a:pt x="17628" y="62802"/>
                        <a:pt x="24232" y="64865"/>
                      </a:cubicBezTo>
                      <a:lnTo>
                        <a:pt x="26710" y="65654"/>
                      </a:lnTo>
                      <a:lnTo>
                        <a:pt x="26710" y="308035"/>
                      </a:lnTo>
                      <a:lnTo>
                        <a:pt x="23373" y="308175"/>
                      </a:lnTo>
                      <a:cubicBezTo>
                        <a:pt x="15052" y="308591"/>
                        <a:pt x="7047" y="311822"/>
                        <a:pt x="0" y="317560"/>
                      </a:cubicBezTo>
                      <a:cubicBezTo>
                        <a:pt x="7082" y="323368"/>
                        <a:pt x="15094" y="326599"/>
                        <a:pt x="23373" y="327014"/>
                      </a:cubicBezTo>
                      <a:lnTo>
                        <a:pt x="26710" y="327155"/>
                      </a:lnTo>
                      <a:lnTo>
                        <a:pt x="26710" y="588925"/>
                      </a:lnTo>
                      <a:lnTo>
                        <a:pt x="24133" y="589615"/>
                      </a:lnTo>
                      <a:cubicBezTo>
                        <a:pt x="17706" y="591332"/>
                        <a:pt x="12545" y="595564"/>
                        <a:pt x="9969" y="601231"/>
                      </a:cubicBezTo>
                      <a:cubicBezTo>
                        <a:pt x="8145" y="605251"/>
                        <a:pt x="7871" y="609482"/>
                        <a:pt x="9244" y="612333"/>
                      </a:cubicBezTo>
                      <a:cubicBezTo>
                        <a:pt x="11996" y="617902"/>
                        <a:pt x="16460" y="620619"/>
                        <a:pt x="23303" y="620858"/>
                      </a:cubicBezTo>
                      <a:lnTo>
                        <a:pt x="26703" y="620964"/>
                      </a:lnTo>
                      <a:lnTo>
                        <a:pt x="26703" y="631073"/>
                      </a:lnTo>
                      <a:lnTo>
                        <a:pt x="26154" y="631967"/>
                      </a:lnTo>
                      <a:cubicBezTo>
                        <a:pt x="22718" y="637297"/>
                        <a:pt x="20585" y="643450"/>
                        <a:pt x="19860" y="650356"/>
                      </a:cubicBezTo>
                      <a:cubicBezTo>
                        <a:pt x="26288" y="649736"/>
                        <a:pt x="32096" y="647878"/>
                        <a:pt x="37221" y="644787"/>
                      </a:cubicBezTo>
                      <a:lnTo>
                        <a:pt x="38044" y="644273"/>
                      </a:lnTo>
                      <a:lnTo>
                        <a:pt x="49287" y="644273"/>
                      </a:lnTo>
                      <a:lnTo>
                        <a:pt x="49456" y="647575"/>
                      </a:lnTo>
                      <a:cubicBezTo>
                        <a:pt x="49836" y="654073"/>
                        <a:pt x="52519" y="658403"/>
                        <a:pt x="57742" y="660740"/>
                      </a:cubicBezTo>
                      <a:cubicBezTo>
                        <a:pt x="60664" y="662324"/>
                        <a:pt x="64649" y="662254"/>
                        <a:pt x="68640" y="660536"/>
                      </a:cubicBezTo>
                      <a:cubicBezTo>
                        <a:pt x="74314" y="658128"/>
                        <a:pt x="78609" y="653109"/>
                        <a:pt x="80468" y="646787"/>
                      </a:cubicBezTo>
                      <a:lnTo>
                        <a:pt x="81193" y="644280"/>
                      </a:lnTo>
                      <a:lnTo>
                        <a:pt x="258221" y="644280"/>
                      </a:lnTo>
                      <a:lnTo>
                        <a:pt x="258362" y="647653"/>
                      </a:lnTo>
                      <a:cubicBezTo>
                        <a:pt x="258707" y="656488"/>
                        <a:pt x="261868" y="664668"/>
                        <a:pt x="267915" y="672096"/>
                      </a:cubicBezTo>
                      <a:cubicBezTo>
                        <a:pt x="273963" y="664605"/>
                        <a:pt x="277194" y="656213"/>
                        <a:pt x="277335" y="647758"/>
                      </a:cubicBezTo>
                      <a:lnTo>
                        <a:pt x="277405" y="644288"/>
                      </a:lnTo>
                      <a:lnTo>
                        <a:pt x="478363" y="644288"/>
                      </a:lnTo>
                      <a:lnTo>
                        <a:pt x="478982" y="647005"/>
                      </a:lnTo>
                      <a:cubicBezTo>
                        <a:pt x="480630" y="654087"/>
                        <a:pt x="485100" y="659790"/>
                        <a:pt x="491155" y="662613"/>
                      </a:cubicBezTo>
                      <a:cubicBezTo>
                        <a:pt x="495414" y="664471"/>
                        <a:pt x="499884" y="664675"/>
                        <a:pt x="502912" y="663162"/>
                      </a:cubicBezTo>
                      <a:cubicBezTo>
                        <a:pt x="508410" y="660409"/>
                        <a:pt x="511092" y="655326"/>
                        <a:pt x="511022" y="647829"/>
                      </a:cubicBezTo>
                      <a:lnTo>
                        <a:pt x="510951" y="644288"/>
                      </a:lnTo>
                      <a:lnTo>
                        <a:pt x="519611" y="644288"/>
                      </a:lnTo>
                      <a:lnTo>
                        <a:pt x="520505" y="644837"/>
                      </a:lnTo>
                      <a:cubicBezTo>
                        <a:pt x="526348" y="648723"/>
                        <a:pt x="533085" y="650955"/>
                        <a:pt x="540512" y="651539"/>
                      </a:cubicBezTo>
                      <a:cubicBezTo>
                        <a:pt x="539618" y="644970"/>
                        <a:pt x="537626" y="639233"/>
                        <a:pt x="534465" y="634108"/>
                      </a:cubicBezTo>
                      <a:lnTo>
                        <a:pt x="533986" y="632460"/>
                      </a:lnTo>
                      <a:close/>
                      <a:moveTo>
                        <a:pt x="468169" y="580991"/>
                      </a:moveTo>
                      <a:cubicBezTo>
                        <a:pt x="468605" y="591628"/>
                        <a:pt x="472069" y="599865"/>
                        <a:pt x="477096" y="606469"/>
                      </a:cubicBezTo>
                      <a:lnTo>
                        <a:pt x="314387" y="606469"/>
                      </a:lnTo>
                      <a:cubicBezTo>
                        <a:pt x="313816" y="597908"/>
                        <a:pt x="309043" y="590995"/>
                        <a:pt x="303320" y="589108"/>
                      </a:cubicBezTo>
                      <a:cubicBezTo>
                        <a:pt x="296364" y="586531"/>
                        <a:pt x="288726" y="587911"/>
                        <a:pt x="280834" y="597155"/>
                      </a:cubicBezTo>
                      <a:cubicBezTo>
                        <a:pt x="280517" y="587411"/>
                        <a:pt x="276708" y="577154"/>
                        <a:pt x="267901" y="567910"/>
                      </a:cubicBezTo>
                      <a:cubicBezTo>
                        <a:pt x="259003" y="577154"/>
                        <a:pt x="255293" y="587411"/>
                        <a:pt x="254856" y="597155"/>
                      </a:cubicBezTo>
                      <a:cubicBezTo>
                        <a:pt x="247274" y="587911"/>
                        <a:pt x="239312" y="586531"/>
                        <a:pt x="232525" y="589108"/>
                      </a:cubicBezTo>
                      <a:cubicBezTo>
                        <a:pt x="226640" y="590995"/>
                        <a:pt x="221860" y="597915"/>
                        <a:pt x="221296" y="606469"/>
                      </a:cubicBezTo>
                      <a:lnTo>
                        <a:pt x="82418" y="606469"/>
                      </a:lnTo>
                      <a:cubicBezTo>
                        <a:pt x="86754" y="599858"/>
                        <a:pt x="89810" y="591741"/>
                        <a:pt x="90000" y="581617"/>
                      </a:cubicBezTo>
                      <a:cubicBezTo>
                        <a:pt x="79496" y="581744"/>
                        <a:pt x="71041" y="584954"/>
                        <a:pt x="64592" y="589544"/>
                      </a:cubicBezTo>
                      <a:lnTo>
                        <a:pt x="64592" y="364059"/>
                      </a:lnTo>
                      <a:cubicBezTo>
                        <a:pt x="73963" y="364242"/>
                        <a:pt x="82108" y="359279"/>
                        <a:pt x="84459" y="352865"/>
                      </a:cubicBezTo>
                      <a:cubicBezTo>
                        <a:pt x="86571" y="346135"/>
                        <a:pt x="85529" y="338201"/>
                        <a:pt x="76321" y="330534"/>
                      </a:cubicBezTo>
                      <a:cubicBezTo>
                        <a:pt x="85790" y="330288"/>
                        <a:pt x="96097" y="326381"/>
                        <a:pt x="105537" y="317574"/>
                      </a:cubicBezTo>
                      <a:cubicBezTo>
                        <a:pt x="96104" y="308704"/>
                        <a:pt x="85790" y="305000"/>
                        <a:pt x="76321" y="304677"/>
                      </a:cubicBezTo>
                      <a:cubicBezTo>
                        <a:pt x="85529" y="296813"/>
                        <a:pt x="86571" y="288822"/>
                        <a:pt x="84459" y="282029"/>
                      </a:cubicBezTo>
                      <a:cubicBezTo>
                        <a:pt x="82108" y="275869"/>
                        <a:pt x="73963" y="270652"/>
                        <a:pt x="64592" y="270772"/>
                      </a:cubicBezTo>
                      <a:lnTo>
                        <a:pt x="64592" y="79628"/>
                      </a:lnTo>
                      <a:cubicBezTo>
                        <a:pt x="70246" y="83528"/>
                        <a:pt x="77321" y="86231"/>
                        <a:pt x="85790" y="87365"/>
                      </a:cubicBezTo>
                      <a:cubicBezTo>
                        <a:pt x="86578" y="77488"/>
                        <a:pt x="84593" y="69307"/>
                        <a:pt x="81038" y="62514"/>
                      </a:cubicBezTo>
                      <a:cubicBezTo>
                        <a:pt x="177113" y="92455"/>
                        <a:pt x="267908" y="155667"/>
                        <a:pt x="339794" y="243604"/>
                      </a:cubicBezTo>
                      <a:cubicBezTo>
                        <a:pt x="336302" y="248321"/>
                        <a:pt x="335014" y="254164"/>
                        <a:pt x="336436" y="258825"/>
                      </a:cubicBezTo>
                      <a:cubicBezTo>
                        <a:pt x="338604" y="265555"/>
                        <a:pt x="344257" y="271272"/>
                        <a:pt x="356120" y="271842"/>
                      </a:cubicBezTo>
                      <a:cubicBezTo>
                        <a:pt x="348601" y="278065"/>
                        <a:pt x="342723" y="286936"/>
                        <a:pt x="340773" y="299769"/>
                      </a:cubicBezTo>
                      <a:cubicBezTo>
                        <a:pt x="353515" y="301410"/>
                        <a:pt x="364012" y="298263"/>
                        <a:pt x="371721" y="292730"/>
                      </a:cubicBezTo>
                      <a:cubicBezTo>
                        <a:pt x="369045" y="304360"/>
                        <a:pt x="373037" y="311590"/>
                        <a:pt x="379085" y="315307"/>
                      </a:cubicBezTo>
                      <a:cubicBezTo>
                        <a:pt x="382478" y="317574"/>
                        <a:pt x="387251" y="318200"/>
                        <a:pt x="392165" y="317004"/>
                      </a:cubicBezTo>
                      <a:cubicBezTo>
                        <a:pt x="442008" y="398147"/>
                        <a:pt x="475751" y="490914"/>
                        <a:pt x="489909" y="585827"/>
                      </a:cubicBezTo>
                      <a:cubicBezTo>
                        <a:pt x="484030" y="582624"/>
                        <a:pt x="476638" y="580984"/>
                        <a:pt x="468176" y="580984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998" name="Google Shape;998;p32"/>
                <p:cNvGrpSpPr/>
                <p:nvPr/>
              </p:nvGrpSpPr>
              <p:grpSpPr>
                <a:xfrm>
                  <a:off x="11584840" y="3853820"/>
                  <a:ext cx="360837" cy="426013"/>
                  <a:chOff x="11584840" y="3853820"/>
                  <a:chExt cx="360837" cy="426013"/>
                </a:xfrm>
              </p:grpSpPr>
              <p:sp>
                <p:nvSpPr>
                  <p:cNvPr id="999" name="Google Shape;999;p32"/>
                  <p:cNvSpPr/>
                  <p:nvPr/>
                </p:nvSpPr>
                <p:spPr>
                  <a:xfrm>
                    <a:off x="11584840" y="3853820"/>
                    <a:ext cx="360837" cy="426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837" h="426013" extrusionOk="0">
                        <a:moveTo>
                          <a:pt x="341745" y="361851"/>
                        </a:moveTo>
                        <a:lnTo>
                          <a:pt x="341745" y="361217"/>
                        </a:lnTo>
                        <a:cubicBezTo>
                          <a:pt x="350707" y="356754"/>
                          <a:pt x="358099" y="350460"/>
                          <a:pt x="360837" y="343230"/>
                        </a:cubicBezTo>
                        <a:cubicBezTo>
                          <a:pt x="350714" y="346750"/>
                          <a:pt x="343448" y="342286"/>
                          <a:pt x="340991" y="340907"/>
                        </a:cubicBezTo>
                        <a:cubicBezTo>
                          <a:pt x="348095" y="336753"/>
                          <a:pt x="356529" y="341406"/>
                          <a:pt x="348348" y="328453"/>
                        </a:cubicBezTo>
                        <a:cubicBezTo>
                          <a:pt x="340393" y="315372"/>
                          <a:pt x="334669" y="315055"/>
                          <a:pt x="326081" y="324299"/>
                        </a:cubicBezTo>
                        <a:cubicBezTo>
                          <a:pt x="317942" y="333043"/>
                          <a:pt x="262340" y="321976"/>
                          <a:pt x="262340" y="280398"/>
                        </a:cubicBezTo>
                        <a:cubicBezTo>
                          <a:pt x="262460" y="280714"/>
                          <a:pt x="262777" y="280897"/>
                          <a:pt x="262967" y="281031"/>
                        </a:cubicBezTo>
                        <a:cubicBezTo>
                          <a:pt x="266993" y="288015"/>
                          <a:pt x="273724" y="292858"/>
                          <a:pt x="280799" y="296252"/>
                        </a:cubicBezTo>
                        <a:cubicBezTo>
                          <a:pt x="307622" y="312416"/>
                          <a:pt x="333789" y="302292"/>
                          <a:pt x="335958" y="280278"/>
                        </a:cubicBezTo>
                        <a:cubicBezTo>
                          <a:pt x="338041" y="257067"/>
                          <a:pt x="316400" y="246563"/>
                          <a:pt x="292345" y="226752"/>
                        </a:cubicBezTo>
                        <a:cubicBezTo>
                          <a:pt x="282024" y="217945"/>
                          <a:pt x="274203" y="210715"/>
                          <a:pt x="268190" y="204548"/>
                        </a:cubicBezTo>
                        <a:cubicBezTo>
                          <a:pt x="260608" y="188384"/>
                          <a:pt x="267754" y="173727"/>
                          <a:pt x="246366" y="144356"/>
                        </a:cubicBezTo>
                        <a:cubicBezTo>
                          <a:pt x="245268" y="136936"/>
                          <a:pt x="243445" y="128692"/>
                          <a:pt x="239418" y="118378"/>
                        </a:cubicBezTo>
                        <a:cubicBezTo>
                          <a:pt x="228351" y="137689"/>
                          <a:pt x="223697" y="175304"/>
                          <a:pt x="252470" y="206435"/>
                        </a:cubicBezTo>
                        <a:cubicBezTo>
                          <a:pt x="275582" y="231659"/>
                          <a:pt x="324989" y="256060"/>
                          <a:pt x="323166" y="277821"/>
                        </a:cubicBezTo>
                        <a:cubicBezTo>
                          <a:pt x="322511" y="283228"/>
                          <a:pt x="317724" y="288888"/>
                          <a:pt x="309269" y="289395"/>
                        </a:cubicBezTo>
                        <a:cubicBezTo>
                          <a:pt x="298195" y="288888"/>
                          <a:pt x="287128" y="282221"/>
                          <a:pt x="276216" y="273034"/>
                        </a:cubicBezTo>
                        <a:cubicBezTo>
                          <a:pt x="274646" y="271654"/>
                          <a:pt x="272977" y="269957"/>
                          <a:pt x="271436" y="268451"/>
                        </a:cubicBezTo>
                        <a:lnTo>
                          <a:pt x="271246" y="268570"/>
                        </a:lnTo>
                        <a:cubicBezTo>
                          <a:pt x="250619" y="249196"/>
                          <a:pt x="232152" y="221022"/>
                          <a:pt x="219854" y="205611"/>
                        </a:cubicBezTo>
                        <a:cubicBezTo>
                          <a:pt x="196959" y="176050"/>
                          <a:pt x="207407" y="147742"/>
                          <a:pt x="210955" y="123278"/>
                        </a:cubicBezTo>
                        <a:cubicBezTo>
                          <a:pt x="227253" y="100757"/>
                          <a:pt x="201085" y="55222"/>
                          <a:pt x="185864" y="44148"/>
                        </a:cubicBezTo>
                        <a:cubicBezTo>
                          <a:pt x="185864" y="44148"/>
                          <a:pt x="189229" y="33651"/>
                          <a:pt x="184794" y="20247"/>
                        </a:cubicBezTo>
                        <a:cubicBezTo>
                          <a:pt x="181675" y="23204"/>
                          <a:pt x="174607" y="22577"/>
                          <a:pt x="170763" y="22331"/>
                        </a:cubicBezTo>
                        <a:cubicBezTo>
                          <a:pt x="166455" y="13777"/>
                          <a:pt x="164730" y="12010"/>
                          <a:pt x="159070" y="11074"/>
                        </a:cubicBezTo>
                        <a:cubicBezTo>
                          <a:pt x="149193" y="9441"/>
                          <a:pt x="149502" y="3647"/>
                          <a:pt x="148439" y="0"/>
                        </a:cubicBezTo>
                        <a:cubicBezTo>
                          <a:pt x="142561" y="5034"/>
                          <a:pt x="140611" y="10314"/>
                          <a:pt x="134725" y="10631"/>
                        </a:cubicBezTo>
                        <a:cubicBezTo>
                          <a:pt x="126390" y="10884"/>
                          <a:pt x="123215" y="10440"/>
                          <a:pt x="119793" y="13334"/>
                        </a:cubicBezTo>
                        <a:cubicBezTo>
                          <a:pt x="114098" y="17987"/>
                          <a:pt x="111177" y="19747"/>
                          <a:pt x="102588" y="19501"/>
                        </a:cubicBezTo>
                        <a:cubicBezTo>
                          <a:pt x="93471" y="19184"/>
                          <a:pt x="93471" y="24725"/>
                          <a:pt x="94252" y="31511"/>
                        </a:cubicBezTo>
                        <a:cubicBezTo>
                          <a:pt x="94886" y="35855"/>
                          <a:pt x="95196" y="42332"/>
                          <a:pt x="101046" y="44915"/>
                        </a:cubicBezTo>
                        <a:cubicBezTo>
                          <a:pt x="101834" y="45352"/>
                          <a:pt x="102714" y="45669"/>
                          <a:pt x="103785" y="46169"/>
                        </a:cubicBezTo>
                        <a:lnTo>
                          <a:pt x="111050" y="54722"/>
                        </a:lnTo>
                        <a:lnTo>
                          <a:pt x="116266" y="45352"/>
                        </a:lnTo>
                        <a:cubicBezTo>
                          <a:pt x="116140" y="45432"/>
                          <a:pt x="116140" y="45432"/>
                          <a:pt x="116266" y="45352"/>
                        </a:cubicBezTo>
                        <a:cubicBezTo>
                          <a:pt x="120103" y="41832"/>
                          <a:pt x="132430" y="40699"/>
                          <a:pt x="134725" y="49499"/>
                        </a:cubicBezTo>
                        <a:cubicBezTo>
                          <a:pt x="136274" y="55539"/>
                          <a:pt x="137211" y="57109"/>
                          <a:pt x="129628" y="57996"/>
                        </a:cubicBezTo>
                        <a:cubicBezTo>
                          <a:pt x="121800" y="59066"/>
                          <a:pt x="117365" y="59066"/>
                          <a:pt x="109782" y="59383"/>
                        </a:cubicBezTo>
                        <a:cubicBezTo>
                          <a:pt x="104439" y="59503"/>
                          <a:pt x="104749" y="66423"/>
                          <a:pt x="104749" y="70893"/>
                        </a:cubicBezTo>
                        <a:cubicBezTo>
                          <a:pt x="104876" y="76427"/>
                          <a:pt x="111043" y="78947"/>
                          <a:pt x="122110" y="76300"/>
                        </a:cubicBezTo>
                        <a:cubicBezTo>
                          <a:pt x="133029" y="73400"/>
                          <a:pt x="152741" y="71513"/>
                          <a:pt x="152741" y="80890"/>
                        </a:cubicBezTo>
                        <a:cubicBezTo>
                          <a:pt x="152741" y="105854"/>
                          <a:pt x="123025" y="103594"/>
                          <a:pt x="117147" y="133592"/>
                        </a:cubicBezTo>
                        <a:cubicBezTo>
                          <a:pt x="110290" y="129002"/>
                          <a:pt x="104094" y="123905"/>
                          <a:pt x="100729" y="117991"/>
                        </a:cubicBezTo>
                        <a:cubicBezTo>
                          <a:pt x="96582" y="110191"/>
                          <a:pt x="89789" y="100947"/>
                          <a:pt x="79468" y="91703"/>
                        </a:cubicBezTo>
                        <a:cubicBezTo>
                          <a:pt x="73808" y="85670"/>
                          <a:pt x="65916" y="78806"/>
                          <a:pt x="58524" y="74469"/>
                        </a:cubicBezTo>
                        <a:cubicBezTo>
                          <a:pt x="48527" y="68753"/>
                          <a:pt x="48401" y="63973"/>
                          <a:pt x="48401" y="53842"/>
                        </a:cubicBezTo>
                        <a:cubicBezTo>
                          <a:pt x="48401" y="45225"/>
                          <a:pt x="52392" y="37052"/>
                          <a:pt x="51766" y="29061"/>
                        </a:cubicBezTo>
                        <a:cubicBezTo>
                          <a:pt x="51766" y="28301"/>
                          <a:pt x="50569" y="23655"/>
                          <a:pt x="49463" y="21381"/>
                        </a:cubicBezTo>
                        <a:cubicBezTo>
                          <a:pt x="47957" y="15974"/>
                          <a:pt x="40375" y="11820"/>
                          <a:pt x="36221" y="12764"/>
                        </a:cubicBezTo>
                        <a:cubicBezTo>
                          <a:pt x="38207" y="14397"/>
                          <a:pt x="41009" y="16481"/>
                          <a:pt x="41445" y="21507"/>
                        </a:cubicBezTo>
                        <a:cubicBezTo>
                          <a:pt x="39713" y="23331"/>
                          <a:pt x="37770" y="25717"/>
                          <a:pt x="37636" y="26161"/>
                        </a:cubicBezTo>
                        <a:cubicBezTo>
                          <a:pt x="35785" y="28745"/>
                          <a:pt x="34806" y="32138"/>
                          <a:pt x="37890" y="34904"/>
                        </a:cubicBezTo>
                        <a:cubicBezTo>
                          <a:pt x="38523" y="35721"/>
                          <a:pt x="38706" y="35975"/>
                          <a:pt x="38706" y="36474"/>
                        </a:cubicBezTo>
                        <a:cubicBezTo>
                          <a:pt x="38706" y="37671"/>
                          <a:pt x="38207" y="39051"/>
                          <a:pt x="37890" y="40684"/>
                        </a:cubicBezTo>
                        <a:cubicBezTo>
                          <a:pt x="37636" y="42318"/>
                          <a:pt x="36982" y="41564"/>
                          <a:pt x="36855" y="40565"/>
                        </a:cubicBezTo>
                        <a:cubicBezTo>
                          <a:pt x="34686" y="34398"/>
                          <a:pt x="31758" y="25534"/>
                          <a:pt x="26225" y="25154"/>
                        </a:cubicBezTo>
                        <a:cubicBezTo>
                          <a:pt x="25464" y="25154"/>
                          <a:pt x="23106" y="24718"/>
                          <a:pt x="22036" y="24837"/>
                        </a:cubicBezTo>
                        <a:cubicBezTo>
                          <a:pt x="22036" y="24584"/>
                          <a:pt x="22353" y="24084"/>
                          <a:pt x="22353" y="23648"/>
                        </a:cubicBezTo>
                        <a:cubicBezTo>
                          <a:pt x="22353" y="17354"/>
                          <a:pt x="15150" y="12137"/>
                          <a:pt x="7569" y="19747"/>
                        </a:cubicBezTo>
                        <a:cubicBezTo>
                          <a:pt x="9082" y="20127"/>
                          <a:pt x="12349" y="20761"/>
                          <a:pt x="13545" y="22451"/>
                        </a:cubicBezTo>
                        <a:cubicBezTo>
                          <a:pt x="12792" y="24591"/>
                          <a:pt x="12039" y="28428"/>
                          <a:pt x="12039" y="29061"/>
                        </a:cubicBezTo>
                        <a:cubicBezTo>
                          <a:pt x="11441" y="35728"/>
                          <a:pt x="16340" y="38115"/>
                          <a:pt x="23296" y="38305"/>
                        </a:cubicBezTo>
                        <a:cubicBezTo>
                          <a:pt x="24704" y="38115"/>
                          <a:pt x="25274" y="38622"/>
                          <a:pt x="25457" y="39502"/>
                        </a:cubicBezTo>
                        <a:cubicBezTo>
                          <a:pt x="25901" y="40445"/>
                          <a:pt x="26027" y="41388"/>
                          <a:pt x="26337" y="42142"/>
                        </a:cubicBezTo>
                        <a:cubicBezTo>
                          <a:pt x="26654" y="43648"/>
                          <a:pt x="26020" y="43395"/>
                          <a:pt x="25267" y="43085"/>
                        </a:cubicBezTo>
                        <a:cubicBezTo>
                          <a:pt x="13855" y="37988"/>
                          <a:pt x="8948" y="43402"/>
                          <a:pt x="8815" y="48309"/>
                        </a:cubicBezTo>
                        <a:cubicBezTo>
                          <a:pt x="8815" y="48626"/>
                          <a:pt x="8624" y="51582"/>
                          <a:pt x="8941" y="53089"/>
                        </a:cubicBezTo>
                        <a:cubicBezTo>
                          <a:pt x="5132" y="55792"/>
                          <a:pt x="4034" y="61706"/>
                          <a:pt x="11426" y="66423"/>
                        </a:cubicBezTo>
                        <a:cubicBezTo>
                          <a:pt x="11426" y="64480"/>
                          <a:pt x="10927" y="60136"/>
                          <a:pt x="13848" y="59256"/>
                        </a:cubicBezTo>
                        <a:cubicBezTo>
                          <a:pt x="14503" y="59256"/>
                          <a:pt x="14946" y="58939"/>
                          <a:pt x="15573" y="58439"/>
                        </a:cubicBezTo>
                        <a:cubicBezTo>
                          <a:pt x="16326" y="59826"/>
                          <a:pt x="18312" y="61206"/>
                          <a:pt x="18628" y="61396"/>
                        </a:cubicBezTo>
                        <a:cubicBezTo>
                          <a:pt x="19381" y="61896"/>
                          <a:pt x="21423" y="61586"/>
                          <a:pt x="25140" y="59256"/>
                        </a:cubicBezTo>
                        <a:cubicBezTo>
                          <a:pt x="26013" y="58439"/>
                          <a:pt x="26647" y="58313"/>
                          <a:pt x="27752" y="59066"/>
                        </a:cubicBezTo>
                        <a:cubicBezTo>
                          <a:pt x="28822" y="59819"/>
                          <a:pt x="29920" y="60453"/>
                          <a:pt x="31117" y="61389"/>
                        </a:cubicBezTo>
                        <a:cubicBezTo>
                          <a:pt x="32061" y="61889"/>
                          <a:pt x="31878" y="62642"/>
                          <a:pt x="31117" y="63403"/>
                        </a:cubicBezTo>
                        <a:cubicBezTo>
                          <a:pt x="23732" y="70759"/>
                          <a:pt x="24950" y="77743"/>
                          <a:pt x="34482" y="79813"/>
                        </a:cubicBezTo>
                        <a:cubicBezTo>
                          <a:pt x="30237" y="88057"/>
                          <a:pt x="16650" y="84157"/>
                          <a:pt x="17312" y="72210"/>
                        </a:cubicBezTo>
                        <a:cubicBezTo>
                          <a:pt x="7744" y="87430"/>
                          <a:pt x="23725" y="99384"/>
                          <a:pt x="36968" y="93590"/>
                        </a:cubicBezTo>
                        <a:cubicBezTo>
                          <a:pt x="37439" y="99377"/>
                          <a:pt x="37087" y="109691"/>
                          <a:pt x="39263" y="109881"/>
                        </a:cubicBezTo>
                        <a:cubicBezTo>
                          <a:pt x="39143" y="108938"/>
                          <a:pt x="40016" y="106741"/>
                          <a:pt x="42184" y="106741"/>
                        </a:cubicBezTo>
                        <a:cubicBezTo>
                          <a:pt x="43163" y="106741"/>
                          <a:pt x="43282" y="107558"/>
                          <a:pt x="43282" y="108191"/>
                        </a:cubicBezTo>
                        <a:cubicBezTo>
                          <a:pt x="43409" y="112021"/>
                          <a:pt x="44789" y="116808"/>
                          <a:pt x="50203" y="117245"/>
                        </a:cubicBezTo>
                        <a:cubicBezTo>
                          <a:pt x="49259" y="114788"/>
                          <a:pt x="49766" y="112464"/>
                          <a:pt x="51308" y="111838"/>
                        </a:cubicBezTo>
                        <a:cubicBezTo>
                          <a:pt x="53730" y="115865"/>
                          <a:pt x="56215" y="119765"/>
                          <a:pt x="58383" y="123602"/>
                        </a:cubicBezTo>
                        <a:cubicBezTo>
                          <a:pt x="64550" y="134676"/>
                          <a:pt x="77596" y="164554"/>
                          <a:pt x="107347" y="177001"/>
                        </a:cubicBezTo>
                        <a:cubicBezTo>
                          <a:pt x="92063" y="185934"/>
                          <a:pt x="81749" y="199141"/>
                          <a:pt x="72252" y="210589"/>
                        </a:cubicBezTo>
                        <a:cubicBezTo>
                          <a:pt x="64044" y="218572"/>
                          <a:pt x="52062" y="227006"/>
                          <a:pt x="44486" y="222416"/>
                        </a:cubicBezTo>
                        <a:cubicBezTo>
                          <a:pt x="41121" y="220212"/>
                          <a:pt x="40361" y="217319"/>
                          <a:pt x="35771" y="213925"/>
                        </a:cubicBezTo>
                        <a:cubicBezTo>
                          <a:pt x="32342" y="211469"/>
                          <a:pt x="28632" y="210589"/>
                          <a:pt x="26527" y="211342"/>
                        </a:cubicBezTo>
                        <a:cubicBezTo>
                          <a:pt x="26020" y="211469"/>
                          <a:pt x="23599" y="212222"/>
                          <a:pt x="21423" y="213292"/>
                        </a:cubicBezTo>
                        <a:cubicBezTo>
                          <a:pt x="16326" y="211032"/>
                          <a:pt x="8188" y="214045"/>
                          <a:pt x="6329" y="218262"/>
                        </a:cubicBezTo>
                        <a:cubicBezTo>
                          <a:pt x="9068" y="217502"/>
                          <a:pt x="12335" y="216685"/>
                          <a:pt x="16770" y="219769"/>
                        </a:cubicBezTo>
                        <a:cubicBezTo>
                          <a:pt x="16643" y="221782"/>
                          <a:pt x="16326" y="224549"/>
                          <a:pt x="16326" y="225112"/>
                        </a:cubicBezTo>
                        <a:cubicBezTo>
                          <a:pt x="15890" y="228702"/>
                          <a:pt x="18628" y="232596"/>
                          <a:pt x="34159" y="231525"/>
                        </a:cubicBezTo>
                        <a:cubicBezTo>
                          <a:pt x="35130" y="231336"/>
                          <a:pt x="36834" y="231969"/>
                          <a:pt x="35890" y="233039"/>
                        </a:cubicBezTo>
                        <a:cubicBezTo>
                          <a:pt x="34159" y="234863"/>
                          <a:pt x="31737" y="236559"/>
                          <a:pt x="27865" y="235616"/>
                        </a:cubicBezTo>
                        <a:cubicBezTo>
                          <a:pt x="20980" y="233602"/>
                          <a:pt x="17741" y="228252"/>
                          <a:pt x="13088" y="234546"/>
                        </a:cubicBezTo>
                        <a:cubicBezTo>
                          <a:pt x="12771" y="234863"/>
                          <a:pt x="11102" y="236869"/>
                          <a:pt x="9723" y="238573"/>
                        </a:cubicBezTo>
                        <a:cubicBezTo>
                          <a:pt x="9068" y="238382"/>
                          <a:pt x="8624" y="238382"/>
                          <a:pt x="7998" y="238573"/>
                        </a:cubicBezTo>
                        <a:cubicBezTo>
                          <a:pt x="2021" y="240523"/>
                          <a:pt x="-3857" y="251970"/>
                          <a:pt x="3274" y="257067"/>
                        </a:cubicBezTo>
                        <a:cubicBezTo>
                          <a:pt x="3084" y="254863"/>
                          <a:pt x="4027" y="250400"/>
                          <a:pt x="7864" y="247633"/>
                        </a:cubicBezTo>
                        <a:cubicBezTo>
                          <a:pt x="8934" y="249203"/>
                          <a:pt x="10476" y="250843"/>
                          <a:pt x="10920" y="251153"/>
                        </a:cubicBezTo>
                        <a:cubicBezTo>
                          <a:pt x="15446" y="257820"/>
                          <a:pt x="20480" y="261594"/>
                          <a:pt x="30477" y="246246"/>
                        </a:cubicBezTo>
                        <a:cubicBezTo>
                          <a:pt x="31547" y="244550"/>
                          <a:pt x="32047" y="246056"/>
                          <a:pt x="31863" y="246746"/>
                        </a:cubicBezTo>
                        <a:cubicBezTo>
                          <a:pt x="31103" y="253793"/>
                          <a:pt x="24345" y="263797"/>
                          <a:pt x="33588" y="265177"/>
                        </a:cubicBezTo>
                        <a:cubicBezTo>
                          <a:pt x="33905" y="265297"/>
                          <a:pt x="35890" y="265930"/>
                          <a:pt x="37862" y="266247"/>
                        </a:cubicBezTo>
                        <a:cubicBezTo>
                          <a:pt x="37862" y="266874"/>
                          <a:pt x="37862" y="267380"/>
                          <a:pt x="38052" y="268007"/>
                        </a:cubicBezTo>
                        <a:cubicBezTo>
                          <a:pt x="40002" y="276251"/>
                          <a:pt x="50977" y="278447"/>
                          <a:pt x="55420" y="276124"/>
                        </a:cubicBezTo>
                        <a:cubicBezTo>
                          <a:pt x="52681" y="274871"/>
                          <a:pt x="47739" y="272231"/>
                          <a:pt x="45887" y="266064"/>
                        </a:cubicBezTo>
                        <a:cubicBezTo>
                          <a:pt x="47936" y="266064"/>
                          <a:pt x="50013" y="265803"/>
                          <a:pt x="50323" y="265304"/>
                        </a:cubicBezTo>
                        <a:cubicBezTo>
                          <a:pt x="55884" y="259960"/>
                          <a:pt x="49252" y="253040"/>
                          <a:pt x="51738" y="249013"/>
                        </a:cubicBezTo>
                        <a:cubicBezTo>
                          <a:pt x="52681" y="247626"/>
                          <a:pt x="53589" y="247943"/>
                          <a:pt x="54033" y="249013"/>
                        </a:cubicBezTo>
                        <a:cubicBezTo>
                          <a:pt x="56074" y="251970"/>
                          <a:pt x="60862" y="259017"/>
                          <a:pt x="68683" y="254546"/>
                        </a:cubicBezTo>
                        <a:cubicBezTo>
                          <a:pt x="72991" y="252097"/>
                          <a:pt x="74977" y="248133"/>
                          <a:pt x="75293" y="244550"/>
                        </a:cubicBezTo>
                        <a:cubicBezTo>
                          <a:pt x="85417" y="240523"/>
                          <a:pt x="94541" y="237186"/>
                          <a:pt x="102053" y="239762"/>
                        </a:cubicBezTo>
                        <a:cubicBezTo>
                          <a:pt x="100511" y="234546"/>
                          <a:pt x="106798" y="226872"/>
                          <a:pt x="117773" y="223789"/>
                        </a:cubicBezTo>
                        <a:cubicBezTo>
                          <a:pt x="128847" y="220895"/>
                          <a:pt x="133754" y="224105"/>
                          <a:pt x="137182" y="227625"/>
                        </a:cubicBezTo>
                        <a:cubicBezTo>
                          <a:pt x="138098" y="222845"/>
                          <a:pt x="142716" y="214982"/>
                          <a:pt x="148411" y="208371"/>
                        </a:cubicBezTo>
                        <a:cubicBezTo>
                          <a:pt x="147186" y="251963"/>
                          <a:pt x="205647" y="251019"/>
                          <a:pt x="219515" y="276554"/>
                        </a:cubicBezTo>
                        <a:cubicBezTo>
                          <a:pt x="201937" y="269513"/>
                          <a:pt x="182281" y="265796"/>
                          <a:pt x="171207" y="268000"/>
                        </a:cubicBezTo>
                        <a:cubicBezTo>
                          <a:pt x="157056" y="270584"/>
                          <a:pt x="131966" y="283664"/>
                          <a:pt x="128727" y="300455"/>
                        </a:cubicBezTo>
                        <a:cubicBezTo>
                          <a:pt x="126116" y="313662"/>
                          <a:pt x="139794" y="337499"/>
                          <a:pt x="154135" y="347067"/>
                        </a:cubicBezTo>
                        <a:cubicBezTo>
                          <a:pt x="136866" y="350143"/>
                          <a:pt x="131332" y="344483"/>
                          <a:pt x="115485" y="348890"/>
                        </a:cubicBezTo>
                        <a:cubicBezTo>
                          <a:pt x="114851" y="348573"/>
                          <a:pt x="114260" y="348446"/>
                          <a:pt x="114070" y="348446"/>
                        </a:cubicBezTo>
                        <a:cubicBezTo>
                          <a:pt x="100708" y="349897"/>
                          <a:pt x="98666" y="326313"/>
                          <a:pt x="83002" y="332289"/>
                        </a:cubicBezTo>
                        <a:cubicBezTo>
                          <a:pt x="82059" y="332726"/>
                          <a:pt x="79447" y="334613"/>
                          <a:pt x="78349" y="335683"/>
                        </a:cubicBezTo>
                        <a:lnTo>
                          <a:pt x="78349" y="335683"/>
                        </a:lnTo>
                        <a:cubicBezTo>
                          <a:pt x="72252" y="335563"/>
                          <a:pt x="63480" y="342913"/>
                          <a:pt x="65114" y="349333"/>
                        </a:cubicBezTo>
                        <a:cubicBezTo>
                          <a:pt x="66839" y="347510"/>
                          <a:pt x="70211" y="344490"/>
                          <a:pt x="75111" y="343673"/>
                        </a:cubicBezTo>
                        <a:cubicBezTo>
                          <a:pt x="75111" y="345124"/>
                          <a:pt x="74991" y="346947"/>
                          <a:pt x="74991" y="347193"/>
                        </a:cubicBezTo>
                        <a:cubicBezTo>
                          <a:pt x="74864" y="349580"/>
                          <a:pt x="75744" y="352163"/>
                          <a:pt x="80968" y="352163"/>
                        </a:cubicBezTo>
                        <a:cubicBezTo>
                          <a:pt x="84234" y="352163"/>
                          <a:pt x="84995" y="350650"/>
                          <a:pt x="87283" y="350650"/>
                        </a:cubicBezTo>
                        <a:cubicBezTo>
                          <a:pt x="88353" y="350650"/>
                          <a:pt x="89015" y="351403"/>
                          <a:pt x="89015" y="352473"/>
                        </a:cubicBezTo>
                        <a:cubicBezTo>
                          <a:pt x="89015" y="358450"/>
                          <a:pt x="69323" y="349017"/>
                          <a:pt x="72816" y="365751"/>
                        </a:cubicBezTo>
                        <a:cubicBezTo>
                          <a:pt x="72998" y="366004"/>
                          <a:pt x="74857" y="369207"/>
                          <a:pt x="75927" y="370658"/>
                        </a:cubicBezTo>
                        <a:cubicBezTo>
                          <a:pt x="75111" y="375755"/>
                          <a:pt x="79454" y="380655"/>
                          <a:pt x="88226" y="378015"/>
                        </a:cubicBezTo>
                        <a:cubicBezTo>
                          <a:pt x="86522" y="376825"/>
                          <a:pt x="83129" y="374621"/>
                          <a:pt x="83918" y="371728"/>
                        </a:cubicBezTo>
                        <a:cubicBezTo>
                          <a:pt x="85424" y="372045"/>
                          <a:pt x="87466" y="372164"/>
                          <a:pt x="87909" y="372164"/>
                        </a:cubicBezTo>
                        <a:cubicBezTo>
                          <a:pt x="88662" y="372164"/>
                          <a:pt x="89634" y="371531"/>
                          <a:pt x="90077" y="369397"/>
                        </a:cubicBezTo>
                        <a:cubicBezTo>
                          <a:pt x="90077" y="369088"/>
                          <a:pt x="90197" y="368898"/>
                          <a:pt x="90951" y="368898"/>
                        </a:cubicBezTo>
                        <a:cubicBezTo>
                          <a:pt x="91929" y="369088"/>
                          <a:pt x="92556" y="369651"/>
                          <a:pt x="92556" y="370348"/>
                        </a:cubicBezTo>
                        <a:cubicBezTo>
                          <a:pt x="92556" y="371291"/>
                          <a:pt x="91457" y="372171"/>
                          <a:pt x="91457" y="373868"/>
                        </a:cubicBezTo>
                        <a:cubicBezTo>
                          <a:pt x="91457" y="374305"/>
                          <a:pt x="92366" y="378458"/>
                          <a:pt x="92999" y="379211"/>
                        </a:cubicBezTo>
                        <a:cubicBezTo>
                          <a:pt x="92246" y="385245"/>
                          <a:pt x="101018" y="391412"/>
                          <a:pt x="109755" y="385442"/>
                        </a:cubicBezTo>
                        <a:cubicBezTo>
                          <a:pt x="107333" y="385062"/>
                          <a:pt x="101799" y="383992"/>
                          <a:pt x="101137" y="380971"/>
                        </a:cubicBezTo>
                        <a:cubicBezTo>
                          <a:pt x="102869" y="380281"/>
                          <a:pt x="104974" y="379528"/>
                          <a:pt x="105164" y="379211"/>
                        </a:cubicBezTo>
                        <a:cubicBezTo>
                          <a:pt x="106678" y="378141"/>
                          <a:pt x="107150" y="375874"/>
                          <a:pt x="107150" y="373361"/>
                        </a:cubicBezTo>
                        <a:cubicBezTo>
                          <a:pt x="107150" y="371728"/>
                          <a:pt x="108093" y="371728"/>
                          <a:pt x="108656" y="371728"/>
                        </a:cubicBezTo>
                        <a:cubicBezTo>
                          <a:pt x="109952" y="371538"/>
                          <a:pt x="111458" y="371538"/>
                          <a:pt x="113000" y="371411"/>
                        </a:cubicBezTo>
                        <a:cubicBezTo>
                          <a:pt x="115049" y="371284"/>
                          <a:pt x="115485" y="372045"/>
                          <a:pt x="115612" y="372601"/>
                        </a:cubicBezTo>
                        <a:cubicBezTo>
                          <a:pt x="117653" y="376318"/>
                          <a:pt x="122215" y="379711"/>
                          <a:pt x="128094" y="377888"/>
                        </a:cubicBezTo>
                        <a:cubicBezTo>
                          <a:pt x="131332" y="376818"/>
                          <a:pt x="132747" y="375051"/>
                          <a:pt x="133501" y="373361"/>
                        </a:cubicBezTo>
                        <a:cubicBezTo>
                          <a:pt x="135796" y="374748"/>
                          <a:pt x="138091" y="376191"/>
                          <a:pt x="140385" y="378015"/>
                        </a:cubicBezTo>
                        <a:cubicBezTo>
                          <a:pt x="138407" y="371538"/>
                          <a:pt x="143188" y="366631"/>
                          <a:pt x="156866" y="375755"/>
                        </a:cubicBezTo>
                        <a:lnTo>
                          <a:pt x="166553" y="368144"/>
                        </a:lnTo>
                        <a:cubicBezTo>
                          <a:pt x="166553" y="368144"/>
                          <a:pt x="179789" y="373368"/>
                          <a:pt x="184576" y="367574"/>
                        </a:cubicBezTo>
                        <a:cubicBezTo>
                          <a:pt x="192714" y="360027"/>
                          <a:pt x="188441" y="359654"/>
                          <a:pt x="188441" y="352924"/>
                        </a:cubicBezTo>
                        <a:cubicBezTo>
                          <a:pt x="182591" y="339717"/>
                          <a:pt x="179352" y="341223"/>
                          <a:pt x="176747" y="328453"/>
                        </a:cubicBezTo>
                        <a:cubicBezTo>
                          <a:pt x="172277" y="306875"/>
                          <a:pt x="202281" y="294611"/>
                          <a:pt x="219832" y="297758"/>
                        </a:cubicBezTo>
                        <a:cubicBezTo>
                          <a:pt x="223542" y="311972"/>
                          <a:pt x="242881" y="348263"/>
                          <a:pt x="275118" y="358901"/>
                        </a:cubicBezTo>
                        <a:cubicBezTo>
                          <a:pt x="295245" y="365884"/>
                          <a:pt x="303580" y="343807"/>
                          <a:pt x="309741" y="346947"/>
                        </a:cubicBezTo>
                        <a:cubicBezTo>
                          <a:pt x="311092" y="347383"/>
                          <a:pt x="312479" y="349214"/>
                          <a:pt x="313134" y="351727"/>
                        </a:cubicBezTo>
                        <a:cubicBezTo>
                          <a:pt x="311726" y="362484"/>
                          <a:pt x="313894" y="371538"/>
                          <a:pt x="311409" y="376635"/>
                        </a:cubicBezTo>
                        <a:cubicBezTo>
                          <a:pt x="309107" y="381422"/>
                          <a:pt x="298167" y="377395"/>
                          <a:pt x="290965" y="376951"/>
                        </a:cubicBezTo>
                        <a:cubicBezTo>
                          <a:pt x="286755" y="376635"/>
                          <a:pt x="283383" y="379535"/>
                          <a:pt x="283263" y="380162"/>
                        </a:cubicBezTo>
                        <a:cubicBezTo>
                          <a:pt x="276969" y="381422"/>
                          <a:pt x="270021" y="386836"/>
                          <a:pt x="270338" y="393686"/>
                        </a:cubicBezTo>
                        <a:cubicBezTo>
                          <a:pt x="272506" y="392179"/>
                          <a:pt x="276434" y="388779"/>
                          <a:pt x="281411" y="388026"/>
                        </a:cubicBezTo>
                        <a:cubicBezTo>
                          <a:pt x="281531" y="389412"/>
                          <a:pt x="281728" y="390602"/>
                          <a:pt x="281728" y="390863"/>
                        </a:cubicBezTo>
                        <a:cubicBezTo>
                          <a:pt x="282637" y="399416"/>
                          <a:pt x="292507" y="402176"/>
                          <a:pt x="297857" y="396516"/>
                        </a:cubicBezTo>
                        <a:cubicBezTo>
                          <a:pt x="298364" y="395572"/>
                          <a:pt x="300976" y="396516"/>
                          <a:pt x="299561" y="397713"/>
                        </a:cubicBezTo>
                        <a:cubicBezTo>
                          <a:pt x="294682" y="401423"/>
                          <a:pt x="285692" y="409603"/>
                          <a:pt x="293274" y="412680"/>
                        </a:cubicBezTo>
                        <a:cubicBezTo>
                          <a:pt x="293584" y="412806"/>
                          <a:pt x="295752" y="414067"/>
                          <a:pt x="297737" y="414946"/>
                        </a:cubicBezTo>
                        <a:cubicBezTo>
                          <a:pt x="297301" y="420163"/>
                          <a:pt x="301293" y="425387"/>
                          <a:pt x="305756" y="426013"/>
                        </a:cubicBezTo>
                        <a:cubicBezTo>
                          <a:pt x="304024" y="423373"/>
                          <a:pt x="303588" y="421867"/>
                          <a:pt x="306192" y="416017"/>
                        </a:cubicBezTo>
                        <a:cubicBezTo>
                          <a:pt x="308044" y="416017"/>
                          <a:pt x="310219" y="416136"/>
                          <a:pt x="310536" y="416136"/>
                        </a:cubicBezTo>
                        <a:cubicBezTo>
                          <a:pt x="316077" y="416390"/>
                          <a:pt x="313458" y="405576"/>
                          <a:pt x="319568" y="402176"/>
                        </a:cubicBezTo>
                        <a:cubicBezTo>
                          <a:pt x="320195" y="401739"/>
                          <a:pt x="320976" y="401923"/>
                          <a:pt x="320667" y="402676"/>
                        </a:cubicBezTo>
                        <a:cubicBezTo>
                          <a:pt x="318689" y="408780"/>
                          <a:pt x="317590" y="416390"/>
                          <a:pt x="323152" y="418023"/>
                        </a:cubicBezTo>
                        <a:cubicBezTo>
                          <a:pt x="323595" y="418023"/>
                          <a:pt x="325637" y="418657"/>
                          <a:pt x="327587" y="418966"/>
                        </a:cubicBezTo>
                        <a:cubicBezTo>
                          <a:pt x="329312" y="423557"/>
                          <a:pt x="335289" y="427084"/>
                          <a:pt x="342808" y="423240"/>
                        </a:cubicBezTo>
                        <a:cubicBezTo>
                          <a:pt x="340984" y="422486"/>
                          <a:pt x="336957" y="420719"/>
                          <a:pt x="336077" y="418333"/>
                        </a:cubicBezTo>
                        <a:cubicBezTo>
                          <a:pt x="337584" y="416383"/>
                          <a:pt x="339886" y="413299"/>
                          <a:pt x="340069" y="412673"/>
                        </a:cubicBezTo>
                        <a:cubicBezTo>
                          <a:pt x="343906" y="399846"/>
                          <a:pt x="332684" y="399402"/>
                          <a:pt x="332684" y="393995"/>
                        </a:cubicBezTo>
                        <a:cubicBezTo>
                          <a:pt x="332684" y="387899"/>
                          <a:pt x="345609" y="391919"/>
                          <a:pt x="345609" y="379085"/>
                        </a:cubicBezTo>
                        <a:cubicBezTo>
                          <a:pt x="345609" y="378458"/>
                          <a:pt x="345609" y="377895"/>
                          <a:pt x="345420" y="377078"/>
                        </a:cubicBezTo>
                        <a:cubicBezTo>
                          <a:pt x="351615" y="373558"/>
                          <a:pt x="357782" y="369397"/>
                          <a:pt x="358225" y="364624"/>
                        </a:cubicBezTo>
                        <a:cubicBezTo>
                          <a:pt x="351150" y="365124"/>
                          <a:pt x="344103" y="362801"/>
                          <a:pt x="341745" y="361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0" name="Google Shape;1000;p32"/>
                  <p:cNvSpPr/>
                  <p:nvPr/>
                </p:nvSpPr>
                <p:spPr>
                  <a:xfrm>
                    <a:off x="11701093" y="3899031"/>
                    <a:ext cx="140" cy="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" h="140" extrusionOk="0">
                        <a:moveTo>
                          <a:pt x="0" y="141"/>
                        </a:moveTo>
                        <a:lnTo>
                          <a:pt x="0" y="141"/>
                        </a:lnTo>
                        <a:cubicBezTo>
                          <a:pt x="0" y="141"/>
                          <a:pt x="317" y="-176"/>
                          <a:pt x="0" y="14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001" name="Google Shape;1001;p32"/>
              <p:cNvSpPr/>
              <p:nvPr/>
            </p:nvSpPr>
            <p:spPr>
              <a:xfrm>
                <a:off x="10888962" y="4469273"/>
                <a:ext cx="512461" cy="602063"/>
              </a:xfrm>
              <a:custGeom>
                <a:avLst/>
                <a:gdLst/>
                <a:ahLst/>
                <a:cxnLst/>
                <a:rect l="l" t="t" r="r" b="b"/>
                <a:pathLst>
                  <a:path w="512461" h="602063" extrusionOk="0">
                    <a:moveTo>
                      <a:pt x="490880" y="82206"/>
                    </a:moveTo>
                    <a:lnTo>
                      <a:pt x="479306" y="81453"/>
                    </a:lnTo>
                    <a:lnTo>
                      <a:pt x="479496" y="70379"/>
                    </a:lnTo>
                    <a:cubicBezTo>
                      <a:pt x="481193" y="30068"/>
                      <a:pt x="457137" y="0"/>
                      <a:pt x="413574" y="0"/>
                    </a:cubicBezTo>
                    <a:cubicBezTo>
                      <a:pt x="374797" y="0"/>
                      <a:pt x="300173" y="50195"/>
                      <a:pt x="195325" y="50195"/>
                    </a:cubicBezTo>
                    <a:cubicBezTo>
                      <a:pt x="150854" y="50195"/>
                      <a:pt x="97737" y="28681"/>
                      <a:pt x="64465" y="9434"/>
                    </a:cubicBezTo>
                    <a:lnTo>
                      <a:pt x="51385" y="40508"/>
                    </a:lnTo>
                    <a:cubicBezTo>
                      <a:pt x="51702" y="39438"/>
                      <a:pt x="51702" y="38368"/>
                      <a:pt x="51702" y="37425"/>
                    </a:cubicBezTo>
                    <a:cubicBezTo>
                      <a:pt x="51702" y="23021"/>
                      <a:pt x="40163" y="11384"/>
                      <a:pt x="25851" y="11384"/>
                    </a:cubicBezTo>
                    <a:cubicBezTo>
                      <a:pt x="11539" y="11384"/>
                      <a:pt x="0" y="23021"/>
                      <a:pt x="0" y="37425"/>
                    </a:cubicBezTo>
                    <a:cubicBezTo>
                      <a:pt x="0" y="51765"/>
                      <a:pt x="11539" y="63339"/>
                      <a:pt x="25851" y="63339"/>
                    </a:cubicBezTo>
                    <a:cubicBezTo>
                      <a:pt x="34031" y="63339"/>
                      <a:pt x="41388" y="59439"/>
                      <a:pt x="46161" y="53335"/>
                    </a:cubicBezTo>
                    <a:lnTo>
                      <a:pt x="33081" y="84846"/>
                    </a:lnTo>
                    <a:cubicBezTo>
                      <a:pt x="37389" y="86677"/>
                      <a:pt x="41888" y="88683"/>
                      <a:pt x="46605" y="90387"/>
                    </a:cubicBezTo>
                    <a:cubicBezTo>
                      <a:pt x="31412" y="248823"/>
                      <a:pt x="145003" y="449970"/>
                      <a:pt x="352318" y="511740"/>
                    </a:cubicBezTo>
                    <a:cubicBezTo>
                      <a:pt x="382942" y="503376"/>
                      <a:pt x="418044" y="508903"/>
                      <a:pt x="418044" y="542498"/>
                    </a:cubicBezTo>
                    <a:cubicBezTo>
                      <a:pt x="418044" y="563125"/>
                      <a:pt x="407604" y="572312"/>
                      <a:pt x="389137" y="572312"/>
                    </a:cubicBezTo>
                    <a:cubicBezTo>
                      <a:pt x="376846" y="572312"/>
                      <a:pt x="368827" y="565145"/>
                      <a:pt x="368827" y="556965"/>
                    </a:cubicBezTo>
                    <a:cubicBezTo>
                      <a:pt x="368827" y="542814"/>
                      <a:pt x="393136" y="551241"/>
                      <a:pt x="395748" y="541744"/>
                    </a:cubicBezTo>
                    <a:cubicBezTo>
                      <a:pt x="398797" y="528974"/>
                      <a:pt x="390651" y="523377"/>
                      <a:pt x="376339" y="523377"/>
                    </a:cubicBezTo>
                    <a:cubicBezTo>
                      <a:pt x="361871" y="523377"/>
                      <a:pt x="340174" y="532810"/>
                      <a:pt x="340174" y="556965"/>
                    </a:cubicBezTo>
                    <a:cubicBezTo>
                      <a:pt x="340174" y="585273"/>
                      <a:pt x="362815" y="602063"/>
                      <a:pt x="387279" y="602063"/>
                    </a:cubicBezTo>
                    <a:cubicBezTo>
                      <a:pt x="410398" y="602063"/>
                      <a:pt x="458982" y="589300"/>
                      <a:pt x="452097" y="532691"/>
                    </a:cubicBezTo>
                    <a:cubicBezTo>
                      <a:pt x="463290" y="533127"/>
                      <a:pt x="475772" y="531431"/>
                      <a:pt x="478384" y="520483"/>
                    </a:cubicBezTo>
                    <a:lnTo>
                      <a:pt x="480869" y="488156"/>
                    </a:lnTo>
                    <a:lnTo>
                      <a:pt x="469922" y="486769"/>
                    </a:lnTo>
                    <a:lnTo>
                      <a:pt x="478384" y="123468"/>
                    </a:lnTo>
                    <a:lnTo>
                      <a:pt x="486557" y="124228"/>
                    </a:lnTo>
                    <a:cubicBezTo>
                      <a:pt x="499919" y="125355"/>
                      <a:pt x="511310" y="119005"/>
                      <a:pt x="512409" y="104727"/>
                    </a:cubicBezTo>
                    <a:cubicBezTo>
                      <a:pt x="513345" y="90260"/>
                      <a:pt x="501750" y="83157"/>
                      <a:pt x="490866" y="82213"/>
                    </a:cubicBezTo>
                    <a:close/>
                    <a:moveTo>
                      <a:pt x="115886" y="110578"/>
                    </a:moveTo>
                    <a:lnTo>
                      <a:pt x="367855" y="472738"/>
                    </a:lnTo>
                    <a:cubicBezTo>
                      <a:pt x="233377" y="423676"/>
                      <a:pt x="99123" y="299265"/>
                      <a:pt x="115886" y="110578"/>
                    </a:cubicBezTo>
                    <a:close/>
                    <a:moveTo>
                      <a:pt x="375557" y="438270"/>
                    </a:moveTo>
                    <a:lnTo>
                      <a:pt x="145918" y="108247"/>
                    </a:lnTo>
                    <a:cubicBezTo>
                      <a:pt x="153620" y="108691"/>
                      <a:pt x="160541" y="108818"/>
                      <a:pt x="166834" y="108818"/>
                    </a:cubicBezTo>
                    <a:cubicBezTo>
                      <a:pt x="178718" y="108818"/>
                      <a:pt x="190545" y="107811"/>
                      <a:pt x="202401" y="106241"/>
                    </a:cubicBezTo>
                    <a:lnTo>
                      <a:pt x="386533" y="370538"/>
                    </a:lnTo>
                    <a:cubicBezTo>
                      <a:pt x="382386" y="396072"/>
                      <a:pt x="378514" y="419529"/>
                      <a:pt x="375557" y="438277"/>
                    </a:cubicBezTo>
                    <a:close/>
                    <a:moveTo>
                      <a:pt x="230455" y="101200"/>
                    </a:moveTo>
                    <a:cubicBezTo>
                      <a:pt x="248281" y="96991"/>
                      <a:pt x="265677" y="91774"/>
                      <a:pt x="282157" y="85607"/>
                    </a:cubicBezTo>
                    <a:lnTo>
                      <a:pt x="403893" y="260206"/>
                    </a:lnTo>
                    <a:cubicBezTo>
                      <a:pt x="400092" y="284361"/>
                      <a:pt x="396192" y="309395"/>
                      <a:pt x="392383" y="333606"/>
                    </a:cubicBezTo>
                    <a:lnTo>
                      <a:pt x="230455" y="101200"/>
                    </a:lnTo>
                    <a:close/>
                    <a:moveTo>
                      <a:pt x="431286" y="77933"/>
                    </a:moveTo>
                    <a:lnTo>
                      <a:pt x="422261" y="77116"/>
                    </a:lnTo>
                    <a:cubicBezTo>
                      <a:pt x="411159" y="76363"/>
                      <a:pt x="397607" y="81643"/>
                      <a:pt x="396537" y="95920"/>
                    </a:cubicBezTo>
                    <a:cubicBezTo>
                      <a:pt x="395438" y="110451"/>
                      <a:pt x="405745" y="118371"/>
                      <a:pt x="418987" y="119131"/>
                    </a:cubicBezTo>
                    <a:lnTo>
                      <a:pt x="425753" y="119631"/>
                    </a:lnTo>
                    <a:lnTo>
                      <a:pt x="409772" y="223289"/>
                    </a:lnTo>
                    <a:lnTo>
                      <a:pt x="307248" y="76229"/>
                    </a:lnTo>
                    <a:cubicBezTo>
                      <a:pt x="355113" y="57116"/>
                      <a:pt x="394051" y="36481"/>
                      <a:pt x="414679" y="36481"/>
                    </a:cubicBezTo>
                    <a:cubicBezTo>
                      <a:pt x="431286" y="36481"/>
                      <a:pt x="434989" y="44218"/>
                      <a:pt x="431286" y="77926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02" name="Google Shape;1002;p32"/>
              <p:cNvGrpSpPr/>
              <p:nvPr/>
            </p:nvGrpSpPr>
            <p:grpSpPr>
              <a:xfrm>
                <a:off x="10879300" y="3710838"/>
                <a:ext cx="547027" cy="648607"/>
                <a:chOff x="10879300" y="3710838"/>
                <a:chExt cx="547027" cy="648607"/>
              </a:xfrm>
            </p:grpSpPr>
            <p:sp>
              <p:nvSpPr>
                <p:cNvPr id="1003" name="Google Shape;1003;p32"/>
                <p:cNvSpPr/>
                <p:nvPr/>
              </p:nvSpPr>
              <p:spPr>
                <a:xfrm>
                  <a:off x="11034443" y="3710838"/>
                  <a:ext cx="391884" cy="256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884" h="256165" extrusionOk="0">
                      <a:moveTo>
                        <a:pt x="315684" y="169586"/>
                      </a:moveTo>
                      <a:cubicBezTo>
                        <a:pt x="366477" y="169903"/>
                        <a:pt x="391885" y="153289"/>
                        <a:pt x="391885" y="137252"/>
                      </a:cubicBezTo>
                      <a:cubicBezTo>
                        <a:pt x="391885" y="80579"/>
                        <a:pt x="251809" y="115491"/>
                        <a:pt x="251809" y="81276"/>
                      </a:cubicBezTo>
                      <a:cubicBezTo>
                        <a:pt x="251809" y="75799"/>
                        <a:pt x="255801" y="70772"/>
                        <a:pt x="262130" y="66112"/>
                      </a:cubicBezTo>
                      <a:cubicBezTo>
                        <a:pt x="262003" y="66112"/>
                        <a:pt x="261813" y="66112"/>
                        <a:pt x="262130" y="66112"/>
                      </a:cubicBezTo>
                      <a:cubicBezTo>
                        <a:pt x="332791" y="61078"/>
                        <a:pt x="335713" y="10573"/>
                        <a:pt x="386035" y="1013"/>
                      </a:cubicBezTo>
                      <a:cubicBezTo>
                        <a:pt x="325089" y="-7478"/>
                        <a:pt x="316437" y="40134"/>
                        <a:pt x="290586" y="42401"/>
                      </a:cubicBezTo>
                      <a:cubicBezTo>
                        <a:pt x="304582" y="35924"/>
                        <a:pt x="309678" y="19373"/>
                        <a:pt x="308609" y="12960"/>
                      </a:cubicBezTo>
                      <a:cubicBezTo>
                        <a:pt x="296000" y="29821"/>
                        <a:pt x="268734" y="31200"/>
                        <a:pt x="253795" y="50321"/>
                      </a:cubicBezTo>
                      <a:cubicBezTo>
                        <a:pt x="251493" y="53215"/>
                        <a:pt x="250275" y="57178"/>
                        <a:pt x="251183" y="60191"/>
                      </a:cubicBezTo>
                      <a:cubicBezTo>
                        <a:pt x="242129" y="65978"/>
                        <a:pt x="236279" y="72582"/>
                        <a:pt x="236279" y="80699"/>
                      </a:cubicBezTo>
                      <a:cubicBezTo>
                        <a:pt x="236279" y="134351"/>
                        <a:pt x="378643" y="97687"/>
                        <a:pt x="378643" y="136491"/>
                      </a:cubicBezTo>
                      <a:cubicBezTo>
                        <a:pt x="378643" y="149888"/>
                        <a:pt x="354016" y="159259"/>
                        <a:pt x="315085" y="159259"/>
                      </a:cubicBezTo>
                      <a:cubicBezTo>
                        <a:pt x="285806" y="159259"/>
                        <a:pt x="264735" y="138188"/>
                        <a:pt x="210238" y="152275"/>
                      </a:cubicBezTo>
                      <a:cubicBezTo>
                        <a:pt x="210238" y="143088"/>
                        <a:pt x="228577" y="125987"/>
                        <a:pt x="221495" y="117680"/>
                      </a:cubicBezTo>
                      <a:cubicBezTo>
                        <a:pt x="226719" y="115357"/>
                        <a:pt x="230267" y="111203"/>
                        <a:pt x="230548" y="106606"/>
                      </a:cubicBezTo>
                      <a:cubicBezTo>
                        <a:pt x="227338" y="103650"/>
                        <a:pt x="223664" y="102643"/>
                        <a:pt x="220073" y="102016"/>
                      </a:cubicBezTo>
                      <a:cubicBezTo>
                        <a:pt x="221805" y="99320"/>
                        <a:pt x="219446" y="96609"/>
                        <a:pt x="217334" y="94476"/>
                      </a:cubicBezTo>
                      <a:cubicBezTo>
                        <a:pt x="216835" y="93660"/>
                        <a:pt x="215764" y="87999"/>
                        <a:pt x="214413" y="86732"/>
                      </a:cubicBezTo>
                      <a:cubicBezTo>
                        <a:pt x="212589" y="85162"/>
                        <a:pt x="208126" y="81516"/>
                        <a:pt x="201931" y="78432"/>
                      </a:cubicBezTo>
                      <a:cubicBezTo>
                        <a:pt x="195637" y="75356"/>
                        <a:pt x="191610" y="75356"/>
                        <a:pt x="189132" y="74849"/>
                      </a:cubicBezTo>
                      <a:cubicBezTo>
                        <a:pt x="187499" y="74215"/>
                        <a:pt x="181958" y="76172"/>
                        <a:pt x="181107" y="75982"/>
                      </a:cubicBezTo>
                      <a:cubicBezTo>
                        <a:pt x="178058" y="75602"/>
                        <a:pt x="174503" y="75602"/>
                        <a:pt x="174066" y="79312"/>
                      </a:cubicBezTo>
                      <a:cubicBezTo>
                        <a:pt x="171455" y="76926"/>
                        <a:pt x="167745" y="75165"/>
                        <a:pt x="164062" y="74849"/>
                      </a:cubicBezTo>
                      <a:cubicBezTo>
                        <a:pt x="161894" y="79812"/>
                        <a:pt x="161141" y="83522"/>
                        <a:pt x="162837" y="90252"/>
                      </a:cubicBezTo>
                      <a:cubicBezTo>
                        <a:pt x="157734" y="90752"/>
                        <a:pt x="152207" y="103650"/>
                        <a:pt x="147546" y="102270"/>
                      </a:cubicBezTo>
                      <a:cubicBezTo>
                        <a:pt x="149278" y="105790"/>
                        <a:pt x="150820" y="107367"/>
                        <a:pt x="152207" y="107550"/>
                      </a:cubicBezTo>
                      <a:cubicBezTo>
                        <a:pt x="148060" y="115223"/>
                        <a:pt x="146357" y="124284"/>
                        <a:pt x="141577" y="124784"/>
                      </a:cubicBezTo>
                      <a:cubicBezTo>
                        <a:pt x="142330" y="127241"/>
                        <a:pt x="144055" y="128494"/>
                        <a:pt x="145252" y="128930"/>
                      </a:cubicBezTo>
                      <a:cubicBezTo>
                        <a:pt x="140823" y="140187"/>
                        <a:pt x="138648" y="154464"/>
                        <a:pt x="137733" y="161195"/>
                      </a:cubicBezTo>
                      <a:lnTo>
                        <a:pt x="137543" y="161195"/>
                      </a:lnTo>
                      <a:cubicBezTo>
                        <a:pt x="134621" y="158174"/>
                        <a:pt x="130686" y="154781"/>
                        <a:pt x="126469" y="152261"/>
                      </a:cubicBezTo>
                      <a:cubicBezTo>
                        <a:pt x="118324" y="147544"/>
                        <a:pt x="118640" y="143524"/>
                        <a:pt x="119865" y="135344"/>
                      </a:cubicBezTo>
                      <a:cubicBezTo>
                        <a:pt x="121118" y="128177"/>
                        <a:pt x="125898" y="121947"/>
                        <a:pt x="126469" y="115216"/>
                      </a:cubicBezTo>
                      <a:cubicBezTo>
                        <a:pt x="126469" y="114590"/>
                        <a:pt x="125716" y="110873"/>
                        <a:pt x="125082" y="109246"/>
                      </a:cubicBezTo>
                      <a:cubicBezTo>
                        <a:pt x="124293" y="104593"/>
                        <a:pt x="118316" y="101193"/>
                        <a:pt x="114170" y="101882"/>
                      </a:cubicBezTo>
                      <a:cubicBezTo>
                        <a:pt x="116148" y="103516"/>
                        <a:pt x="118197" y="104903"/>
                        <a:pt x="117880" y="109246"/>
                      </a:cubicBezTo>
                      <a:cubicBezTo>
                        <a:pt x="116148" y="110570"/>
                        <a:pt x="113987" y="112323"/>
                        <a:pt x="113726" y="112766"/>
                      </a:cubicBezTo>
                      <a:cubicBezTo>
                        <a:pt x="111875" y="114597"/>
                        <a:pt x="110615" y="117420"/>
                        <a:pt x="112973" y="119813"/>
                      </a:cubicBezTo>
                      <a:cubicBezTo>
                        <a:pt x="113417" y="120313"/>
                        <a:pt x="113417" y="120693"/>
                        <a:pt x="113226" y="121327"/>
                      </a:cubicBezTo>
                      <a:cubicBezTo>
                        <a:pt x="113226" y="122080"/>
                        <a:pt x="112790" y="123270"/>
                        <a:pt x="112156" y="124593"/>
                      </a:cubicBezTo>
                      <a:cubicBezTo>
                        <a:pt x="111565" y="125664"/>
                        <a:pt x="111368" y="125037"/>
                        <a:pt x="111121" y="124593"/>
                      </a:cubicBezTo>
                      <a:cubicBezTo>
                        <a:pt x="110051" y="119377"/>
                        <a:pt x="108446" y="112210"/>
                        <a:pt x="103666" y="111640"/>
                      </a:cubicBezTo>
                      <a:cubicBezTo>
                        <a:pt x="103096" y="111640"/>
                        <a:pt x="100808" y="111513"/>
                        <a:pt x="99991" y="111513"/>
                      </a:cubicBezTo>
                      <a:cubicBezTo>
                        <a:pt x="100181" y="111196"/>
                        <a:pt x="100301" y="110760"/>
                        <a:pt x="100301" y="110443"/>
                      </a:cubicBezTo>
                      <a:cubicBezTo>
                        <a:pt x="101251" y="105163"/>
                        <a:pt x="95401" y="101073"/>
                        <a:pt x="87566" y="107113"/>
                      </a:cubicBezTo>
                      <a:cubicBezTo>
                        <a:pt x="88917" y="107367"/>
                        <a:pt x="91846" y="107676"/>
                        <a:pt x="92599" y="109373"/>
                      </a:cubicBezTo>
                      <a:cubicBezTo>
                        <a:pt x="91592" y="111006"/>
                        <a:pt x="90304" y="114280"/>
                        <a:pt x="90304" y="114597"/>
                      </a:cubicBezTo>
                      <a:cubicBezTo>
                        <a:pt x="89107" y="119940"/>
                        <a:pt x="93099" y="122080"/>
                        <a:pt x="99231" y="122334"/>
                      </a:cubicBezTo>
                      <a:cubicBezTo>
                        <a:pt x="100491" y="122334"/>
                        <a:pt x="101061" y="122770"/>
                        <a:pt x="101244" y="123404"/>
                      </a:cubicBezTo>
                      <a:cubicBezTo>
                        <a:pt x="101364" y="124030"/>
                        <a:pt x="101364" y="124910"/>
                        <a:pt x="101561" y="125544"/>
                      </a:cubicBezTo>
                      <a:cubicBezTo>
                        <a:pt x="101681" y="126551"/>
                        <a:pt x="101244" y="126297"/>
                        <a:pt x="100491" y="126170"/>
                      </a:cubicBezTo>
                      <a:cubicBezTo>
                        <a:pt x="90924" y="121960"/>
                        <a:pt x="85834" y="126170"/>
                        <a:pt x="84954" y="130141"/>
                      </a:cubicBezTo>
                      <a:cubicBezTo>
                        <a:pt x="84954" y="130458"/>
                        <a:pt x="84454" y="132971"/>
                        <a:pt x="84454" y="133971"/>
                      </a:cubicBezTo>
                      <a:cubicBezTo>
                        <a:pt x="80617" y="136111"/>
                        <a:pt x="78913" y="140955"/>
                        <a:pt x="85080" y="145045"/>
                      </a:cubicBezTo>
                      <a:cubicBezTo>
                        <a:pt x="85207" y="143285"/>
                        <a:pt x="85397" y="139828"/>
                        <a:pt x="88319" y="139258"/>
                      </a:cubicBezTo>
                      <a:cubicBezTo>
                        <a:pt x="88636" y="138941"/>
                        <a:pt x="89107" y="138815"/>
                        <a:pt x="89671" y="138624"/>
                      </a:cubicBezTo>
                      <a:cubicBezTo>
                        <a:pt x="90304" y="139694"/>
                        <a:pt x="92029" y="140765"/>
                        <a:pt x="92156" y="140947"/>
                      </a:cubicBezTo>
                      <a:cubicBezTo>
                        <a:pt x="92909" y="141518"/>
                        <a:pt x="94641" y="141201"/>
                        <a:pt x="98323" y="139378"/>
                      </a:cubicBezTo>
                      <a:cubicBezTo>
                        <a:pt x="99076" y="138807"/>
                        <a:pt x="99864" y="138624"/>
                        <a:pt x="100808" y="139378"/>
                      </a:cubicBezTo>
                      <a:cubicBezTo>
                        <a:pt x="101561" y="139821"/>
                        <a:pt x="102469" y="140448"/>
                        <a:pt x="103539" y="141081"/>
                      </a:cubicBezTo>
                      <a:cubicBezTo>
                        <a:pt x="104173" y="141715"/>
                        <a:pt x="103983" y="142088"/>
                        <a:pt x="103420" y="142785"/>
                      </a:cubicBezTo>
                      <a:cubicBezTo>
                        <a:pt x="95401" y="148635"/>
                        <a:pt x="95521" y="154612"/>
                        <a:pt x="104645" y="156302"/>
                      </a:cubicBezTo>
                      <a:cubicBezTo>
                        <a:pt x="105715" y="156619"/>
                        <a:pt x="105841" y="157245"/>
                        <a:pt x="105841" y="158069"/>
                      </a:cubicBezTo>
                      <a:cubicBezTo>
                        <a:pt x="103103" y="169453"/>
                        <a:pt x="86622" y="167059"/>
                        <a:pt x="89107" y="155739"/>
                      </a:cubicBezTo>
                      <a:cubicBezTo>
                        <a:pt x="78012" y="168509"/>
                        <a:pt x="92916" y="178823"/>
                        <a:pt x="106158" y="172346"/>
                      </a:cubicBezTo>
                      <a:cubicBezTo>
                        <a:pt x="107130" y="171846"/>
                        <a:pt x="107383" y="172156"/>
                        <a:pt x="107566" y="172790"/>
                      </a:cubicBezTo>
                      <a:cubicBezTo>
                        <a:pt x="108010" y="174796"/>
                        <a:pt x="108763" y="176626"/>
                        <a:pt x="111121" y="176936"/>
                      </a:cubicBezTo>
                      <a:cubicBezTo>
                        <a:pt x="111121" y="176500"/>
                        <a:pt x="112156" y="174479"/>
                        <a:pt x="114177" y="174676"/>
                      </a:cubicBezTo>
                      <a:cubicBezTo>
                        <a:pt x="115085" y="174486"/>
                        <a:pt x="115085" y="175247"/>
                        <a:pt x="115085" y="175746"/>
                      </a:cubicBezTo>
                      <a:cubicBezTo>
                        <a:pt x="114649" y="178957"/>
                        <a:pt x="115402" y="182596"/>
                        <a:pt x="119872" y="183230"/>
                      </a:cubicBezTo>
                      <a:cubicBezTo>
                        <a:pt x="119591" y="180963"/>
                        <a:pt x="120626" y="178823"/>
                        <a:pt x="122195" y="178823"/>
                      </a:cubicBezTo>
                      <a:cubicBezTo>
                        <a:pt x="124054" y="178950"/>
                        <a:pt x="127757" y="188320"/>
                        <a:pt x="135121" y="196374"/>
                      </a:cubicBezTo>
                      <a:cubicBezTo>
                        <a:pt x="123864" y="201407"/>
                        <a:pt x="104962" y="205934"/>
                        <a:pt x="103539" y="205934"/>
                      </a:cubicBezTo>
                      <a:cubicBezTo>
                        <a:pt x="100808" y="205934"/>
                        <a:pt x="84327" y="204047"/>
                        <a:pt x="78794" y="206948"/>
                      </a:cubicBezTo>
                      <a:cubicBezTo>
                        <a:pt x="70740" y="211285"/>
                        <a:pt x="51084" y="218515"/>
                        <a:pt x="45206" y="210405"/>
                      </a:cubicBezTo>
                      <a:cubicBezTo>
                        <a:pt x="43382" y="207567"/>
                        <a:pt x="43974" y="204681"/>
                        <a:pt x="41369" y="200527"/>
                      </a:cubicBezTo>
                      <a:cubicBezTo>
                        <a:pt x="39517" y="197571"/>
                        <a:pt x="36905" y="195628"/>
                        <a:pt x="34892" y="195311"/>
                      </a:cubicBezTo>
                      <a:cubicBezTo>
                        <a:pt x="34575" y="195311"/>
                        <a:pt x="32280" y="195120"/>
                        <a:pt x="30302" y="195311"/>
                      </a:cubicBezTo>
                      <a:cubicBezTo>
                        <a:pt x="27035" y="191601"/>
                        <a:pt x="19671" y="191284"/>
                        <a:pt x="16905" y="193741"/>
                      </a:cubicBezTo>
                      <a:cubicBezTo>
                        <a:pt x="19362" y="194240"/>
                        <a:pt x="21967" y="194557"/>
                        <a:pt x="24424" y="198640"/>
                      </a:cubicBezTo>
                      <a:cubicBezTo>
                        <a:pt x="23353" y="200091"/>
                        <a:pt x="22600" y="202231"/>
                        <a:pt x="22283" y="202794"/>
                      </a:cubicBezTo>
                      <a:cubicBezTo>
                        <a:pt x="20587" y="205315"/>
                        <a:pt x="21657" y="209398"/>
                        <a:pt x="34139" y="213734"/>
                      </a:cubicBezTo>
                      <a:cubicBezTo>
                        <a:pt x="34575" y="214051"/>
                        <a:pt x="35835" y="215185"/>
                        <a:pt x="34737" y="215748"/>
                      </a:cubicBezTo>
                      <a:cubicBezTo>
                        <a:pt x="32914" y="216375"/>
                        <a:pt x="30302" y="217001"/>
                        <a:pt x="27817" y="214868"/>
                      </a:cubicBezTo>
                      <a:cubicBezTo>
                        <a:pt x="22910" y="211158"/>
                        <a:pt x="22276" y="205617"/>
                        <a:pt x="16433" y="209081"/>
                      </a:cubicBezTo>
                      <a:cubicBezTo>
                        <a:pt x="16116" y="209271"/>
                        <a:pt x="14265" y="210088"/>
                        <a:pt x="12596" y="210968"/>
                      </a:cubicBezTo>
                      <a:cubicBezTo>
                        <a:pt x="12124" y="210651"/>
                        <a:pt x="11653" y="210524"/>
                        <a:pt x="11026" y="210524"/>
                      </a:cubicBezTo>
                      <a:cubicBezTo>
                        <a:pt x="5648" y="210088"/>
                        <a:pt x="-2969" y="216818"/>
                        <a:pt x="1022" y="223105"/>
                      </a:cubicBezTo>
                      <a:cubicBezTo>
                        <a:pt x="1684" y="221598"/>
                        <a:pt x="3634" y="218205"/>
                        <a:pt x="7661" y="217444"/>
                      </a:cubicBezTo>
                      <a:cubicBezTo>
                        <a:pt x="8252" y="219078"/>
                        <a:pt x="8731" y="220964"/>
                        <a:pt x="8886" y="221471"/>
                      </a:cubicBezTo>
                      <a:cubicBezTo>
                        <a:pt x="10273" y="227765"/>
                        <a:pt x="12878" y="232672"/>
                        <a:pt x="26120" y="224055"/>
                      </a:cubicBezTo>
                      <a:cubicBezTo>
                        <a:pt x="27373" y="223112"/>
                        <a:pt x="27373" y="224372"/>
                        <a:pt x="27035" y="224998"/>
                      </a:cubicBezTo>
                      <a:cubicBezTo>
                        <a:pt x="23980" y="230405"/>
                        <a:pt x="15208" y="235946"/>
                        <a:pt x="21967" y="240226"/>
                      </a:cubicBezTo>
                      <a:cubicBezTo>
                        <a:pt x="22283" y="240346"/>
                        <a:pt x="23663" y="241479"/>
                        <a:pt x="25050" y="242549"/>
                      </a:cubicBezTo>
                      <a:cubicBezTo>
                        <a:pt x="24768" y="242866"/>
                        <a:pt x="24417" y="243303"/>
                        <a:pt x="24417" y="243619"/>
                      </a:cubicBezTo>
                      <a:cubicBezTo>
                        <a:pt x="23065" y="251039"/>
                        <a:pt x="31055" y="256383"/>
                        <a:pt x="35357" y="256136"/>
                      </a:cubicBezTo>
                      <a:cubicBezTo>
                        <a:pt x="33498" y="254250"/>
                        <a:pt x="30576" y="250666"/>
                        <a:pt x="31365" y="245006"/>
                      </a:cubicBezTo>
                      <a:cubicBezTo>
                        <a:pt x="32752" y="245633"/>
                        <a:pt x="34575" y="246076"/>
                        <a:pt x="34885" y="246076"/>
                      </a:cubicBezTo>
                      <a:cubicBezTo>
                        <a:pt x="41207" y="243619"/>
                        <a:pt x="38440" y="235953"/>
                        <a:pt x="41805" y="233432"/>
                      </a:cubicBezTo>
                      <a:cubicBezTo>
                        <a:pt x="43066" y="232679"/>
                        <a:pt x="43537" y="233306"/>
                        <a:pt x="43664" y="234376"/>
                      </a:cubicBezTo>
                      <a:cubicBezTo>
                        <a:pt x="43974" y="237333"/>
                        <a:pt x="45515" y="244506"/>
                        <a:pt x="53224" y="243746"/>
                      </a:cubicBezTo>
                      <a:cubicBezTo>
                        <a:pt x="60145" y="242993"/>
                        <a:pt x="63538" y="237142"/>
                        <a:pt x="62911" y="233115"/>
                      </a:cubicBezTo>
                      <a:cubicBezTo>
                        <a:pt x="62594" y="232545"/>
                        <a:pt x="62911" y="232545"/>
                        <a:pt x="63538" y="232545"/>
                      </a:cubicBezTo>
                      <a:cubicBezTo>
                        <a:pt x="65995" y="234179"/>
                        <a:pt x="67973" y="237016"/>
                        <a:pt x="67058" y="240726"/>
                      </a:cubicBezTo>
                      <a:cubicBezTo>
                        <a:pt x="68628" y="240029"/>
                        <a:pt x="71402" y="237889"/>
                        <a:pt x="72598" y="235319"/>
                      </a:cubicBezTo>
                      <a:cubicBezTo>
                        <a:pt x="74140" y="238839"/>
                        <a:pt x="74457" y="243619"/>
                        <a:pt x="69543" y="248216"/>
                      </a:cubicBezTo>
                      <a:cubicBezTo>
                        <a:pt x="72598" y="247336"/>
                        <a:pt x="79983" y="243626"/>
                        <a:pt x="81715" y="235636"/>
                      </a:cubicBezTo>
                      <a:cubicBezTo>
                        <a:pt x="82905" y="236826"/>
                        <a:pt x="84010" y="238213"/>
                        <a:pt x="84454" y="239599"/>
                      </a:cubicBezTo>
                      <a:cubicBezTo>
                        <a:pt x="84644" y="239473"/>
                        <a:pt x="84763" y="239283"/>
                        <a:pt x="84954" y="239163"/>
                      </a:cubicBezTo>
                      <a:cubicBezTo>
                        <a:pt x="87566" y="240036"/>
                        <a:pt x="92472" y="240733"/>
                        <a:pt x="99984" y="238656"/>
                      </a:cubicBezTo>
                      <a:cubicBezTo>
                        <a:pt x="100801" y="238403"/>
                        <a:pt x="101054" y="238973"/>
                        <a:pt x="100801" y="239473"/>
                      </a:cubicBezTo>
                      <a:cubicBezTo>
                        <a:pt x="100294" y="242556"/>
                        <a:pt x="100294" y="245640"/>
                        <a:pt x="101674" y="247153"/>
                      </a:cubicBezTo>
                      <a:cubicBezTo>
                        <a:pt x="101674" y="246083"/>
                        <a:pt x="103659" y="243317"/>
                        <a:pt x="104757" y="243317"/>
                      </a:cubicBezTo>
                      <a:cubicBezTo>
                        <a:pt x="106764" y="243317"/>
                        <a:pt x="104631" y="250680"/>
                        <a:pt x="109066" y="255010"/>
                      </a:cubicBezTo>
                      <a:cubicBezTo>
                        <a:pt x="110791" y="236080"/>
                        <a:pt x="121111" y="243626"/>
                        <a:pt x="132967" y="236080"/>
                      </a:cubicBezTo>
                      <a:cubicBezTo>
                        <a:pt x="134157" y="234946"/>
                        <a:pt x="134354" y="235643"/>
                        <a:pt x="134037" y="236713"/>
                      </a:cubicBezTo>
                      <a:cubicBezTo>
                        <a:pt x="133283" y="238853"/>
                        <a:pt x="131678" y="241367"/>
                        <a:pt x="128940" y="242880"/>
                      </a:cubicBezTo>
                      <a:cubicBezTo>
                        <a:pt x="133530" y="243000"/>
                        <a:pt x="143590" y="238663"/>
                        <a:pt x="143590" y="231940"/>
                      </a:cubicBezTo>
                      <a:cubicBezTo>
                        <a:pt x="143590" y="230426"/>
                        <a:pt x="147265" y="227913"/>
                        <a:pt x="151418" y="225519"/>
                      </a:cubicBezTo>
                      <a:cubicBezTo>
                        <a:pt x="155410" y="226533"/>
                        <a:pt x="162176" y="224076"/>
                        <a:pt x="164661" y="219423"/>
                      </a:cubicBezTo>
                      <a:cubicBezTo>
                        <a:pt x="165414" y="221190"/>
                        <a:pt x="167273" y="226843"/>
                        <a:pt x="164217" y="228356"/>
                      </a:cubicBezTo>
                      <a:cubicBezTo>
                        <a:pt x="176826" y="229173"/>
                        <a:pt x="189752" y="214896"/>
                        <a:pt x="194665" y="213763"/>
                      </a:cubicBezTo>
                      <a:cubicBezTo>
                        <a:pt x="221460" y="208229"/>
                        <a:pt x="177903" y="189045"/>
                        <a:pt x="232844" y="192065"/>
                      </a:cubicBezTo>
                      <a:cubicBezTo>
                        <a:pt x="236871" y="192502"/>
                        <a:pt x="245262" y="189608"/>
                        <a:pt x="248536" y="186405"/>
                      </a:cubicBezTo>
                      <a:cubicBezTo>
                        <a:pt x="244389" y="194388"/>
                        <a:pt x="244072" y="211003"/>
                        <a:pt x="252528" y="212256"/>
                      </a:cubicBezTo>
                      <a:cubicBezTo>
                        <a:pt x="256238" y="212826"/>
                        <a:pt x="263820" y="215333"/>
                        <a:pt x="266741" y="218233"/>
                      </a:cubicBezTo>
                      <a:cubicBezTo>
                        <a:pt x="267495" y="219106"/>
                        <a:pt x="266868" y="219613"/>
                        <a:pt x="266087" y="219613"/>
                      </a:cubicBezTo>
                      <a:cubicBezTo>
                        <a:pt x="261335" y="220246"/>
                        <a:pt x="256238" y="221626"/>
                        <a:pt x="254576" y="222570"/>
                      </a:cubicBezTo>
                      <a:cubicBezTo>
                        <a:pt x="241770" y="231187"/>
                        <a:pt x="241453" y="203259"/>
                        <a:pt x="227775" y="208673"/>
                      </a:cubicBezTo>
                      <a:cubicBezTo>
                        <a:pt x="227120" y="208990"/>
                        <a:pt x="224945" y="210559"/>
                        <a:pt x="224065" y="211313"/>
                      </a:cubicBezTo>
                      <a:cubicBezTo>
                        <a:pt x="218531" y="211193"/>
                        <a:pt x="211266" y="217606"/>
                        <a:pt x="212681" y="223330"/>
                      </a:cubicBezTo>
                      <a:cubicBezTo>
                        <a:pt x="214188" y="221816"/>
                        <a:pt x="216989" y="218859"/>
                        <a:pt x="221453" y="218360"/>
                      </a:cubicBezTo>
                      <a:cubicBezTo>
                        <a:pt x="221263" y="219613"/>
                        <a:pt x="221263" y="221000"/>
                        <a:pt x="221263" y="221197"/>
                      </a:cubicBezTo>
                      <a:cubicBezTo>
                        <a:pt x="221009" y="223337"/>
                        <a:pt x="221763" y="225660"/>
                        <a:pt x="226226" y="225660"/>
                      </a:cubicBezTo>
                      <a:cubicBezTo>
                        <a:pt x="228965" y="225660"/>
                        <a:pt x="229591" y="224210"/>
                        <a:pt x="231569" y="224210"/>
                      </a:cubicBezTo>
                      <a:cubicBezTo>
                        <a:pt x="232513" y="224210"/>
                        <a:pt x="233174" y="224843"/>
                        <a:pt x="233174" y="225780"/>
                      </a:cubicBezTo>
                      <a:cubicBezTo>
                        <a:pt x="233174" y="231187"/>
                        <a:pt x="216222" y="222823"/>
                        <a:pt x="219404" y="237044"/>
                      </a:cubicBezTo>
                      <a:cubicBezTo>
                        <a:pt x="219404" y="237670"/>
                        <a:pt x="221009" y="240374"/>
                        <a:pt x="221882" y="241507"/>
                      </a:cubicBezTo>
                      <a:cubicBezTo>
                        <a:pt x="221446" y="245851"/>
                        <a:pt x="224804" y="249934"/>
                        <a:pt x="232323" y="247674"/>
                      </a:cubicBezTo>
                      <a:cubicBezTo>
                        <a:pt x="230999" y="246604"/>
                        <a:pt x="228394" y="244718"/>
                        <a:pt x="228831" y="242578"/>
                      </a:cubicBezTo>
                      <a:cubicBezTo>
                        <a:pt x="230027" y="242697"/>
                        <a:pt x="231886" y="242697"/>
                        <a:pt x="232196" y="242894"/>
                      </a:cubicBezTo>
                      <a:cubicBezTo>
                        <a:pt x="232984" y="242894"/>
                        <a:pt x="233611" y="242394"/>
                        <a:pt x="234047" y="240564"/>
                      </a:cubicBezTo>
                      <a:cubicBezTo>
                        <a:pt x="234167" y="240064"/>
                        <a:pt x="234364" y="239937"/>
                        <a:pt x="234801" y="239937"/>
                      </a:cubicBezTo>
                      <a:cubicBezTo>
                        <a:pt x="235589" y="240057"/>
                        <a:pt x="236216" y="240564"/>
                        <a:pt x="236216" y="241381"/>
                      </a:cubicBezTo>
                      <a:cubicBezTo>
                        <a:pt x="236216" y="241951"/>
                        <a:pt x="235117" y="242894"/>
                        <a:pt x="235117" y="244084"/>
                      </a:cubicBezTo>
                      <a:cubicBezTo>
                        <a:pt x="235117" y="244527"/>
                        <a:pt x="236033" y="248111"/>
                        <a:pt x="236533" y="248554"/>
                      </a:cubicBezTo>
                      <a:cubicBezTo>
                        <a:pt x="235899" y="253961"/>
                        <a:pt x="243481" y="259185"/>
                        <a:pt x="250838" y="254088"/>
                      </a:cubicBezTo>
                      <a:cubicBezTo>
                        <a:pt x="249015" y="253961"/>
                        <a:pt x="244051" y="252891"/>
                        <a:pt x="243608" y="250378"/>
                      </a:cubicBezTo>
                      <a:cubicBezTo>
                        <a:pt x="244995" y="249744"/>
                        <a:pt x="246846" y="248864"/>
                        <a:pt x="246973" y="248744"/>
                      </a:cubicBezTo>
                      <a:cubicBezTo>
                        <a:pt x="248163" y="247928"/>
                        <a:pt x="248515" y="245978"/>
                        <a:pt x="248515" y="243647"/>
                      </a:cubicBezTo>
                      <a:cubicBezTo>
                        <a:pt x="248705" y="242578"/>
                        <a:pt x="249458" y="242578"/>
                        <a:pt x="249902" y="242578"/>
                      </a:cubicBezTo>
                      <a:cubicBezTo>
                        <a:pt x="251000" y="242387"/>
                        <a:pt x="252513" y="242387"/>
                        <a:pt x="253612" y="242261"/>
                      </a:cubicBezTo>
                      <a:cubicBezTo>
                        <a:pt x="255315" y="241944"/>
                        <a:pt x="255879" y="242578"/>
                        <a:pt x="256069" y="243331"/>
                      </a:cubicBezTo>
                      <a:cubicBezTo>
                        <a:pt x="257610" y="246288"/>
                        <a:pt x="261447" y="249308"/>
                        <a:pt x="266727" y="247484"/>
                      </a:cubicBezTo>
                      <a:cubicBezTo>
                        <a:pt x="275760" y="244211"/>
                        <a:pt x="268051" y="236410"/>
                        <a:pt x="275316" y="234714"/>
                      </a:cubicBezTo>
                      <a:cubicBezTo>
                        <a:pt x="276858" y="234524"/>
                        <a:pt x="279125" y="234214"/>
                        <a:pt x="280856" y="234714"/>
                      </a:cubicBezTo>
                      <a:cubicBezTo>
                        <a:pt x="287932" y="236601"/>
                        <a:pt x="298682" y="236417"/>
                        <a:pt x="300541" y="232707"/>
                      </a:cubicBezTo>
                      <a:cubicBezTo>
                        <a:pt x="302364" y="229624"/>
                        <a:pt x="301610" y="216410"/>
                        <a:pt x="293655" y="211946"/>
                      </a:cubicBezTo>
                      <a:cubicBezTo>
                        <a:pt x="289129" y="209940"/>
                        <a:pt x="294092" y="204399"/>
                        <a:pt x="289664" y="197732"/>
                      </a:cubicBezTo>
                      <a:cubicBezTo>
                        <a:pt x="297619" y="201006"/>
                        <a:pt x="305828" y="204399"/>
                        <a:pt x="316578" y="204399"/>
                      </a:cubicBezTo>
                      <a:cubicBezTo>
                        <a:pt x="336269" y="204399"/>
                        <a:pt x="317458" y="201323"/>
                        <a:pt x="326265" y="196226"/>
                      </a:cubicBezTo>
                      <a:cubicBezTo>
                        <a:pt x="335832" y="189932"/>
                        <a:pt x="346892" y="193142"/>
                        <a:pt x="349947" y="193769"/>
                      </a:cubicBezTo>
                      <a:cubicBezTo>
                        <a:pt x="352433" y="194022"/>
                        <a:pt x="354411" y="195156"/>
                        <a:pt x="353848" y="198669"/>
                      </a:cubicBezTo>
                      <a:cubicBezTo>
                        <a:pt x="351482" y="208799"/>
                        <a:pt x="354918" y="209679"/>
                        <a:pt x="352552" y="214213"/>
                      </a:cubicBezTo>
                      <a:cubicBezTo>
                        <a:pt x="350701" y="218360"/>
                        <a:pt x="342239" y="215030"/>
                        <a:pt x="336452" y="214713"/>
                      </a:cubicBezTo>
                      <a:cubicBezTo>
                        <a:pt x="333185" y="214523"/>
                        <a:pt x="330573" y="216853"/>
                        <a:pt x="330383" y="217289"/>
                      </a:cubicBezTo>
                      <a:cubicBezTo>
                        <a:pt x="325504" y="218360"/>
                        <a:pt x="319943" y="222823"/>
                        <a:pt x="320062" y="228547"/>
                      </a:cubicBezTo>
                      <a:cubicBezTo>
                        <a:pt x="321794" y="227357"/>
                        <a:pt x="324850" y="224400"/>
                        <a:pt x="328877" y="223893"/>
                      </a:cubicBezTo>
                      <a:cubicBezTo>
                        <a:pt x="329067" y="224520"/>
                        <a:pt x="329186" y="225653"/>
                        <a:pt x="329186" y="226090"/>
                      </a:cubicBezTo>
                      <a:cubicBezTo>
                        <a:pt x="329947" y="232700"/>
                        <a:pt x="337522" y="235340"/>
                        <a:pt x="341992" y="230743"/>
                      </a:cubicBezTo>
                      <a:cubicBezTo>
                        <a:pt x="342429" y="229926"/>
                        <a:pt x="344414" y="230743"/>
                        <a:pt x="343316" y="231496"/>
                      </a:cubicBezTo>
                      <a:cubicBezTo>
                        <a:pt x="339507" y="234517"/>
                        <a:pt x="332242" y="241367"/>
                        <a:pt x="338282" y="243760"/>
                      </a:cubicBezTo>
                      <a:cubicBezTo>
                        <a:pt x="338564" y="243760"/>
                        <a:pt x="340134" y="244830"/>
                        <a:pt x="341802" y="245647"/>
                      </a:cubicBezTo>
                      <a:cubicBezTo>
                        <a:pt x="341492" y="249920"/>
                        <a:pt x="344604" y="254081"/>
                        <a:pt x="347969" y="254834"/>
                      </a:cubicBezTo>
                      <a:cubicBezTo>
                        <a:pt x="346772" y="252694"/>
                        <a:pt x="346456" y="251061"/>
                        <a:pt x="348596" y="246407"/>
                      </a:cubicBezTo>
                      <a:cubicBezTo>
                        <a:pt x="349828" y="246407"/>
                        <a:pt x="351489" y="246597"/>
                        <a:pt x="352116" y="246597"/>
                      </a:cubicBezTo>
                      <a:cubicBezTo>
                        <a:pt x="356107" y="246914"/>
                        <a:pt x="354284" y="237917"/>
                        <a:pt x="359064" y="235340"/>
                      </a:cubicBezTo>
                      <a:cubicBezTo>
                        <a:pt x="359698" y="234840"/>
                        <a:pt x="360261" y="234960"/>
                        <a:pt x="359944" y="235657"/>
                      </a:cubicBezTo>
                      <a:cubicBezTo>
                        <a:pt x="358276" y="240754"/>
                        <a:pt x="357332" y="246597"/>
                        <a:pt x="361986" y="248104"/>
                      </a:cubicBezTo>
                      <a:cubicBezTo>
                        <a:pt x="362303" y="248231"/>
                        <a:pt x="363809" y="248547"/>
                        <a:pt x="365478" y="248857"/>
                      </a:cubicBezTo>
                      <a:cubicBezTo>
                        <a:pt x="366548" y="252884"/>
                        <a:pt x="371518" y="255468"/>
                        <a:pt x="377396" y="252574"/>
                      </a:cubicBezTo>
                      <a:cubicBezTo>
                        <a:pt x="376108" y="251941"/>
                        <a:pt x="372926" y="250371"/>
                        <a:pt x="372117" y="248231"/>
                      </a:cubicBezTo>
                      <a:cubicBezTo>
                        <a:pt x="373370" y="246907"/>
                        <a:pt x="375038" y="244204"/>
                        <a:pt x="375228" y="243640"/>
                      </a:cubicBezTo>
                      <a:cubicBezTo>
                        <a:pt x="378150" y="233137"/>
                        <a:pt x="369378" y="233010"/>
                        <a:pt x="369378" y="228673"/>
                      </a:cubicBezTo>
                      <a:cubicBezTo>
                        <a:pt x="369378" y="223450"/>
                        <a:pt x="379691" y="226843"/>
                        <a:pt x="379691" y="216283"/>
                      </a:cubicBezTo>
                      <a:cubicBezTo>
                        <a:pt x="379691" y="214516"/>
                        <a:pt x="378720" y="211186"/>
                        <a:pt x="375228" y="209933"/>
                      </a:cubicBezTo>
                      <a:cubicBezTo>
                        <a:pt x="374792" y="209672"/>
                        <a:pt x="374792" y="209426"/>
                        <a:pt x="374911" y="209299"/>
                      </a:cubicBezTo>
                      <a:lnTo>
                        <a:pt x="375038" y="209299"/>
                      </a:lnTo>
                      <a:cubicBezTo>
                        <a:pt x="377833" y="209299"/>
                        <a:pt x="380888" y="210116"/>
                        <a:pt x="382423" y="205962"/>
                      </a:cubicBezTo>
                      <a:cubicBezTo>
                        <a:pt x="374785" y="206532"/>
                        <a:pt x="377080" y="199929"/>
                        <a:pt x="376108" y="195648"/>
                      </a:cubicBezTo>
                      <a:cubicBezTo>
                        <a:pt x="375792" y="195015"/>
                        <a:pt x="375665" y="194579"/>
                        <a:pt x="376418" y="193882"/>
                      </a:cubicBezTo>
                      <a:cubicBezTo>
                        <a:pt x="378903" y="192058"/>
                        <a:pt x="380888" y="189038"/>
                        <a:pt x="379818" y="182625"/>
                      </a:cubicBezTo>
                      <a:cubicBezTo>
                        <a:pt x="377396" y="186215"/>
                        <a:pt x="368899" y="190235"/>
                        <a:pt x="367829" y="182941"/>
                      </a:cubicBezTo>
                      <a:cubicBezTo>
                        <a:pt x="367639" y="182625"/>
                        <a:pt x="367203" y="177725"/>
                        <a:pt x="359501" y="178978"/>
                      </a:cubicBezTo>
                      <a:cubicBezTo>
                        <a:pt x="346575" y="180231"/>
                        <a:pt x="340126" y="173381"/>
                        <a:pt x="315627" y="171297"/>
                      </a:cubicBezTo>
                      <a:cubicBezTo>
                        <a:pt x="314276" y="171107"/>
                        <a:pt x="312889" y="169917"/>
                        <a:pt x="315627" y="169600"/>
                      </a:cubicBezTo>
                      <a:close/>
                      <a:moveTo>
                        <a:pt x="186084" y="98201"/>
                      </a:moveTo>
                      <a:cubicBezTo>
                        <a:pt x="183915" y="101911"/>
                        <a:pt x="179290" y="104931"/>
                        <a:pt x="175580" y="101474"/>
                      </a:cubicBezTo>
                      <a:cubicBezTo>
                        <a:pt x="171905" y="98010"/>
                        <a:pt x="175897" y="96940"/>
                        <a:pt x="171652" y="89957"/>
                      </a:cubicBezTo>
                      <a:cubicBezTo>
                        <a:pt x="175770" y="92794"/>
                        <a:pt x="183789" y="97820"/>
                        <a:pt x="186084" y="98201"/>
                      </a:cubicBezTo>
                      <a:close/>
                      <a:moveTo>
                        <a:pt x="195017" y="124305"/>
                      </a:moveTo>
                      <a:cubicBezTo>
                        <a:pt x="193602" y="124615"/>
                        <a:pt x="193786" y="119961"/>
                        <a:pt x="191300" y="119715"/>
                      </a:cubicBezTo>
                      <a:cubicBezTo>
                        <a:pt x="189139" y="119215"/>
                        <a:pt x="189139" y="121348"/>
                        <a:pt x="190547" y="124615"/>
                      </a:cubicBezTo>
                      <a:cubicBezTo>
                        <a:pt x="187189" y="123425"/>
                        <a:pt x="184042" y="121658"/>
                        <a:pt x="182719" y="124932"/>
                      </a:cubicBezTo>
                      <a:cubicBezTo>
                        <a:pt x="181114" y="127389"/>
                        <a:pt x="181782" y="129402"/>
                        <a:pt x="183789" y="131662"/>
                      </a:cubicBezTo>
                      <a:cubicBezTo>
                        <a:pt x="184704" y="132985"/>
                        <a:pt x="183789" y="135562"/>
                        <a:pt x="182845" y="138455"/>
                      </a:cubicBezTo>
                      <a:cubicBezTo>
                        <a:pt x="181648" y="141532"/>
                        <a:pt x="177748" y="146192"/>
                        <a:pt x="172975" y="143419"/>
                      </a:cubicBezTo>
                      <a:cubicBezTo>
                        <a:pt x="168068" y="140778"/>
                        <a:pt x="168850" y="135562"/>
                        <a:pt x="170363" y="132661"/>
                      </a:cubicBezTo>
                      <a:cubicBezTo>
                        <a:pt x="171771" y="129705"/>
                        <a:pt x="172975" y="127255"/>
                        <a:pt x="174510" y="127255"/>
                      </a:cubicBezTo>
                      <a:cubicBezTo>
                        <a:pt x="177432" y="127374"/>
                        <a:pt x="179037" y="126938"/>
                        <a:pt x="180107" y="124037"/>
                      </a:cubicBezTo>
                      <a:cubicBezTo>
                        <a:pt x="181114" y="120707"/>
                        <a:pt x="178065" y="119201"/>
                        <a:pt x="175327" y="117054"/>
                      </a:cubicBezTo>
                      <a:cubicBezTo>
                        <a:pt x="178248" y="116244"/>
                        <a:pt x="179917" y="114730"/>
                        <a:pt x="178248" y="113534"/>
                      </a:cubicBezTo>
                      <a:cubicBezTo>
                        <a:pt x="176425" y="111647"/>
                        <a:pt x="173285" y="114604"/>
                        <a:pt x="172715" y="113217"/>
                      </a:cubicBezTo>
                      <a:cubicBezTo>
                        <a:pt x="172215" y="111647"/>
                        <a:pt x="174383" y="110577"/>
                        <a:pt x="175327" y="109627"/>
                      </a:cubicBezTo>
                      <a:cubicBezTo>
                        <a:pt x="176552" y="108303"/>
                        <a:pt x="177938" y="108746"/>
                        <a:pt x="179480" y="109627"/>
                      </a:cubicBezTo>
                      <a:lnTo>
                        <a:pt x="193159" y="116103"/>
                      </a:lnTo>
                      <a:cubicBezTo>
                        <a:pt x="194884" y="116920"/>
                        <a:pt x="195954" y="117673"/>
                        <a:pt x="195954" y="119694"/>
                      </a:cubicBezTo>
                      <a:cubicBezTo>
                        <a:pt x="195637" y="121073"/>
                        <a:pt x="196390" y="123523"/>
                        <a:pt x="195010" y="124284"/>
                      </a:cubicBezTo>
                      <a:close/>
                      <a:moveTo>
                        <a:pt x="202402" y="114491"/>
                      </a:moveTo>
                      <a:cubicBezTo>
                        <a:pt x="197622" y="114491"/>
                        <a:pt x="195454" y="107888"/>
                        <a:pt x="196397" y="103671"/>
                      </a:cubicBezTo>
                      <a:cubicBezTo>
                        <a:pt x="198383" y="105057"/>
                        <a:pt x="208253" y="108894"/>
                        <a:pt x="213350" y="110147"/>
                      </a:cubicBezTo>
                      <a:cubicBezTo>
                        <a:pt x="205458" y="111781"/>
                        <a:pt x="207499" y="114618"/>
                        <a:pt x="202409" y="11449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4" name="Google Shape;1004;p32"/>
                <p:cNvSpPr/>
                <p:nvPr/>
              </p:nvSpPr>
              <p:spPr>
                <a:xfrm>
                  <a:off x="10945597" y="3972961"/>
                  <a:ext cx="476295" cy="189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95" h="189534" extrusionOk="0">
                      <a:moveTo>
                        <a:pt x="97746" y="76657"/>
                      </a:moveTo>
                      <a:cubicBezTo>
                        <a:pt x="92494" y="72313"/>
                        <a:pt x="86053" y="64456"/>
                        <a:pt x="77119" y="58733"/>
                      </a:cubicBezTo>
                      <a:cubicBezTo>
                        <a:pt x="67904" y="53516"/>
                        <a:pt x="67904" y="48729"/>
                        <a:pt x="68502" y="39176"/>
                      </a:cubicBezTo>
                      <a:cubicBezTo>
                        <a:pt x="68819" y="30939"/>
                        <a:pt x="73127" y="23328"/>
                        <a:pt x="73127" y="15528"/>
                      </a:cubicBezTo>
                      <a:cubicBezTo>
                        <a:pt x="72965" y="14894"/>
                        <a:pt x="71740" y="10621"/>
                        <a:pt x="71114" y="8425"/>
                      </a:cubicBezTo>
                      <a:cubicBezTo>
                        <a:pt x="69924" y="3201"/>
                        <a:pt x="62976" y="-762"/>
                        <a:pt x="58949" y="125"/>
                      </a:cubicBezTo>
                      <a:cubicBezTo>
                        <a:pt x="60955" y="1821"/>
                        <a:pt x="63292" y="3645"/>
                        <a:pt x="63574" y="8551"/>
                      </a:cubicBezTo>
                      <a:cubicBezTo>
                        <a:pt x="61716" y="10438"/>
                        <a:pt x="59892" y="12578"/>
                        <a:pt x="59420" y="12895"/>
                      </a:cubicBezTo>
                      <a:cubicBezTo>
                        <a:pt x="57752" y="15218"/>
                        <a:pt x="56654" y="18429"/>
                        <a:pt x="59420" y="21195"/>
                      </a:cubicBezTo>
                      <a:cubicBezTo>
                        <a:pt x="60054" y="21829"/>
                        <a:pt x="60209" y="22265"/>
                        <a:pt x="60054" y="22899"/>
                      </a:cubicBezTo>
                      <a:cubicBezTo>
                        <a:pt x="60054" y="23969"/>
                        <a:pt x="59611" y="24976"/>
                        <a:pt x="59111" y="26729"/>
                      </a:cubicBezTo>
                      <a:cubicBezTo>
                        <a:pt x="58829" y="28116"/>
                        <a:pt x="58357" y="27545"/>
                        <a:pt x="58041" y="26609"/>
                      </a:cubicBezTo>
                      <a:cubicBezTo>
                        <a:pt x="56499" y="20759"/>
                        <a:pt x="54049" y="12459"/>
                        <a:pt x="48797" y="11952"/>
                      </a:cubicBezTo>
                      <a:cubicBezTo>
                        <a:pt x="48354" y="11952"/>
                        <a:pt x="46030" y="11515"/>
                        <a:pt x="44960" y="11832"/>
                      </a:cubicBezTo>
                      <a:cubicBezTo>
                        <a:pt x="45115" y="11396"/>
                        <a:pt x="45277" y="10952"/>
                        <a:pt x="45277" y="10635"/>
                      </a:cubicBezTo>
                      <a:cubicBezTo>
                        <a:pt x="45594" y="4468"/>
                        <a:pt x="39145" y="-305"/>
                        <a:pt x="31436" y="6925"/>
                      </a:cubicBezTo>
                      <a:cubicBezTo>
                        <a:pt x="32950" y="7052"/>
                        <a:pt x="36026" y="7495"/>
                        <a:pt x="36977" y="9565"/>
                      </a:cubicBezTo>
                      <a:cubicBezTo>
                        <a:pt x="36188" y="11396"/>
                        <a:pt x="35125" y="15225"/>
                        <a:pt x="35125" y="15542"/>
                      </a:cubicBezTo>
                      <a:cubicBezTo>
                        <a:pt x="34527" y="22019"/>
                        <a:pt x="38800" y="24286"/>
                        <a:pt x="45439" y="24286"/>
                      </a:cubicBezTo>
                      <a:cubicBezTo>
                        <a:pt x="46671" y="24286"/>
                        <a:pt x="47291" y="24786"/>
                        <a:pt x="47452" y="25539"/>
                      </a:cubicBezTo>
                      <a:cubicBezTo>
                        <a:pt x="47734" y="26482"/>
                        <a:pt x="47889" y="27045"/>
                        <a:pt x="48044" y="28116"/>
                      </a:cubicBezTo>
                      <a:cubicBezTo>
                        <a:pt x="48522" y="29376"/>
                        <a:pt x="47734" y="29186"/>
                        <a:pt x="47136" y="28869"/>
                      </a:cubicBezTo>
                      <a:cubicBezTo>
                        <a:pt x="36505" y="24286"/>
                        <a:pt x="31598" y="29186"/>
                        <a:pt x="31098" y="33839"/>
                      </a:cubicBezTo>
                      <a:cubicBezTo>
                        <a:pt x="31098" y="34409"/>
                        <a:pt x="30936" y="37049"/>
                        <a:pt x="31098" y="38302"/>
                      </a:cubicBezTo>
                      <a:cubicBezTo>
                        <a:pt x="27128" y="40943"/>
                        <a:pt x="25875" y="46603"/>
                        <a:pt x="32795" y="51073"/>
                      </a:cubicBezTo>
                      <a:cubicBezTo>
                        <a:pt x="32795" y="49060"/>
                        <a:pt x="32675" y="45413"/>
                        <a:pt x="35597" y="44279"/>
                      </a:cubicBezTo>
                      <a:cubicBezTo>
                        <a:pt x="36034" y="44279"/>
                        <a:pt x="36505" y="43963"/>
                        <a:pt x="36984" y="43843"/>
                      </a:cubicBezTo>
                      <a:cubicBezTo>
                        <a:pt x="37892" y="44913"/>
                        <a:pt x="39596" y="46166"/>
                        <a:pt x="39906" y="46356"/>
                      </a:cubicBezTo>
                      <a:cubicBezTo>
                        <a:pt x="40659" y="46800"/>
                        <a:pt x="42517" y="46483"/>
                        <a:pt x="46192" y="44279"/>
                      </a:cubicBezTo>
                      <a:cubicBezTo>
                        <a:pt x="47136" y="43843"/>
                        <a:pt x="47741" y="43646"/>
                        <a:pt x="48649" y="44153"/>
                      </a:cubicBezTo>
                      <a:cubicBezTo>
                        <a:pt x="49628" y="44913"/>
                        <a:pt x="50663" y="45540"/>
                        <a:pt x="51733" y="46356"/>
                      </a:cubicBezTo>
                      <a:cubicBezTo>
                        <a:pt x="52521" y="46800"/>
                        <a:pt x="52359" y="47553"/>
                        <a:pt x="51733" y="48306"/>
                      </a:cubicBezTo>
                      <a:cubicBezTo>
                        <a:pt x="44024" y="55354"/>
                        <a:pt x="44967" y="62337"/>
                        <a:pt x="54344" y="63844"/>
                      </a:cubicBezTo>
                      <a:cubicBezTo>
                        <a:pt x="55598" y="64161"/>
                        <a:pt x="55914" y="64914"/>
                        <a:pt x="55914" y="66047"/>
                      </a:cubicBezTo>
                      <a:cubicBezTo>
                        <a:pt x="54344" y="79254"/>
                        <a:pt x="36822" y="76804"/>
                        <a:pt x="38371" y="63527"/>
                      </a:cubicBezTo>
                      <a:cubicBezTo>
                        <a:pt x="27902" y="78811"/>
                        <a:pt x="44538" y="90321"/>
                        <a:pt x="57928" y="82964"/>
                      </a:cubicBezTo>
                      <a:cubicBezTo>
                        <a:pt x="58836" y="82211"/>
                        <a:pt x="59118" y="82528"/>
                        <a:pt x="59434" y="83281"/>
                      </a:cubicBezTo>
                      <a:cubicBezTo>
                        <a:pt x="60068" y="85668"/>
                        <a:pt x="61138" y="87871"/>
                        <a:pt x="63588" y="88181"/>
                      </a:cubicBezTo>
                      <a:cubicBezTo>
                        <a:pt x="63461" y="87308"/>
                        <a:pt x="64496" y="85224"/>
                        <a:pt x="66510" y="85224"/>
                      </a:cubicBezTo>
                      <a:cubicBezTo>
                        <a:pt x="67453" y="85224"/>
                        <a:pt x="67453" y="85858"/>
                        <a:pt x="67453" y="86674"/>
                      </a:cubicBezTo>
                      <a:cubicBezTo>
                        <a:pt x="67453" y="90131"/>
                        <a:pt x="68523" y="94658"/>
                        <a:pt x="73465" y="95108"/>
                      </a:cubicBezTo>
                      <a:cubicBezTo>
                        <a:pt x="72867" y="92651"/>
                        <a:pt x="73782" y="89885"/>
                        <a:pt x="75317" y="89885"/>
                      </a:cubicBezTo>
                      <a:cubicBezTo>
                        <a:pt x="77929" y="89885"/>
                        <a:pt x="83617" y="100008"/>
                        <a:pt x="94248" y="106302"/>
                      </a:cubicBezTo>
                      <a:cubicBezTo>
                        <a:pt x="103336" y="110195"/>
                        <a:pt x="109313" y="119763"/>
                        <a:pt x="115163" y="113722"/>
                      </a:cubicBezTo>
                      <a:cubicBezTo>
                        <a:pt x="114093" y="122839"/>
                        <a:pt x="122872" y="133477"/>
                        <a:pt x="120704" y="133477"/>
                      </a:cubicBezTo>
                      <a:cubicBezTo>
                        <a:pt x="117937" y="133477"/>
                        <a:pt x="93466" y="131710"/>
                        <a:pt x="87299" y="134983"/>
                      </a:cubicBezTo>
                      <a:cubicBezTo>
                        <a:pt x="78527" y="139890"/>
                        <a:pt x="56513" y="147747"/>
                        <a:pt x="50219" y="138574"/>
                      </a:cubicBezTo>
                      <a:cubicBezTo>
                        <a:pt x="47896" y="135427"/>
                        <a:pt x="48649" y="132343"/>
                        <a:pt x="45756" y="127753"/>
                      </a:cubicBezTo>
                      <a:cubicBezTo>
                        <a:pt x="43742" y="124360"/>
                        <a:pt x="40814" y="122030"/>
                        <a:pt x="38645" y="121839"/>
                      </a:cubicBezTo>
                      <a:cubicBezTo>
                        <a:pt x="38209" y="121839"/>
                        <a:pt x="35597" y="121713"/>
                        <a:pt x="33583" y="121713"/>
                      </a:cubicBezTo>
                      <a:cubicBezTo>
                        <a:pt x="29909" y="118066"/>
                        <a:pt x="21890" y="117439"/>
                        <a:pt x="18518" y="120206"/>
                      </a:cubicBezTo>
                      <a:cubicBezTo>
                        <a:pt x="21137" y="120840"/>
                        <a:pt x="24375" y="121276"/>
                        <a:pt x="26980" y="125740"/>
                      </a:cubicBezTo>
                      <a:cubicBezTo>
                        <a:pt x="25882" y="127253"/>
                        <a:pt x="24812" y="129767"/>
                        <a:pt x="24495" y="130083"/>
                      </a:cubicBezTo>
                      <a:cubicBezTo>
                        <a:pt x="22798" y="132984"/>
                        <a:pt x="23741" y="137764"/>
                        <a:pt x="37892" y="142474"/>
                      </a:cubicBezTo>
                      <a:cubicBezTo>
                        <a:pt x="38371" y="142664"/>
                        <a:pt x="39751" y="143924"/>
                        <a:pt x="38491" y="144677"/>
                      </a:cubicBezTo>
                      <a:cubicBezTo>
                        <a:pt x="36350" y="145621"/>
                        <a:pt x="33583" y="145931"/>
                        <a:pt x="30817" y="143607"/>
                      </a:cubicBezTo>
                      <a:cubicBezTo>
                        <a:pt x="25410" y="139580"/>
                        <a:pt x="24650" y="133287"/>
                        <a:pt x="18011" y="137257"/>
                      </a:cubicBezTo>
                      <a:cubicBezTo>
                        <a:pt x="17729" y="137447"/>
                        <a:pt x="15554" y="138264"/>
                        <a:pt x="13738" y="139334"/>
                      </a:cubicBezTo>
                      <a:cubicBezTo>
                        <a:pt x="13266" y="139017"/>
                        <a:pt x="12794" y="138834"/>
                        <a:pt x="12196" y="138834"/>
                      </a:cubicBezTo>
                      <a:cubicBezTo>
                        <a:pt x="6191" y="138264"/>
                        <a:pt x="-3215" y="145755"/>
                        <a:pt x="1094" y="152985"/>
                      </a:cubicBezTo>
                      <a:cubicBezTo>
                        <a:pt x="1727" y="151281"/>
                        <a:pt x="4015" y="147451"/>
                        <a:pt x="8521" y="146691"/>
                      </a:cubicBezTo>
                      <a:cubicBezTo>
                        <a:pt x="8957" y="148268"/>
                        <a:pt x="9556" y="150408"/>
                        <a:pt x="9711" y="151161"/>
                      </a:cubicBezTo>
                      <a:cubicBezTo>
                        <a:pt x="11281" y="158208"/>
                        <a:pt x="14209" y="163679"/>
                        <a:pt x="28831" y="153921"/>
                      </a:cubicBezTo>
                      <a:cubicBezTo>
                        <a:pt x="30338" y="152978"/>
                        <a:pt x="30338" y="154238"/>
                        <a:pt x="29902" y="154864"/>
                      </a:cubicBezTo>
                      <a:cubicBezTo>
                        <a:pt x="26508" y="160961"/>
                        <a:pt x="16821" y="166811"/>
                        <a:pt x="24368" y="171599"/>
                      </a:cubicBezTo>
                      <a:cubicBezTo>
                        <a:pt x="24488" y="171789"/>
                        <a:pt x="26030" y="173295"/>
                        <a:pt x="27733" y="174429"/>
                      </a:cubicBezTo>
                      <a:cubicBezTo>
                        <a:pt x="27262" y="174745"/>
                        <a:pt x="27135" y="174999"/>
                        <a:pt x="26980" y="175625"/>
                      </a:cubicBezTo>
                      <a:cubicBezTo>
                        <a:pt x="25565" y="183735"/>
                        <a:pt x="34527" y="189839"/>
                        <a:pt x="39152" y="189522"/>
                      </a:cubicBezTo>
                      <a:cubicBezTo>
                        <a:pt x="37139" y="187319"/>
                        <a:pt x="33583" y="183172"/>
                        <a:pt x="34654" y="176998"/>
                      </a:cubicBezTo>
                      <a:cubicBezTo>
                        <a:pt x="36202" y="177878"/>
                        <a:pt x="38371" y="178385"/>
                        <a:pt x="38645" y="178195"/>
                      </a:cubicBezTo>
                      <a:cubicBezTo>
                        <a:pt x="45601" y="175492"/>
                        <a:pt x="42517" y="167001"/>
                        <a:pt x="46354" y="164418"/>
                      </a:cubicBezTo>
                      <a:cubicBezTo>
                        <a:pt x="47607" y="163664"/>
                        <a:pt x="48360" y="164227"/>
                        <a:pt x="48360" y="165298"/>
                      </a:cubicBezTo>
                      <a:cubicBezTo>
                        <a:pt x="48804" y="168691"/>
                        <a:pt x="50212" y="176681"/>
                        <a:pt x="58836" y="175801"/>
                      </a:cubicBezTo>
                      <a:cubicBezTo>
                        <a:pt x="66517" y="174858"/>
                        <a:pt x="70375" y="168571"/>
                        <a:pt x="69593" y="164108"/>
                      </a:cubicBezTo>
                      <a:cubicBezTo>
                        <a:pt x="69438" y="163411"/>
                        <a:pt x="69593" y="163291"/>
                        <a:pt x="70382" y="163411"/>
                      </a:cubicBezTo>
                      <a:cubicBezTo>
                        <a:pt x="73148" y="165178"/>
                        <a:pt x="75324" y="168064"/>
                        <a:pt x="74373" y="172345"/>
                      </a:cubicBezTo>
                      <a:cubicBezTo>
                        <a:pt x="75760" y="171592"/>
                        <a:pt x="78999" y="169324"/>
                        <a:pt x="80386" y="166368"/>
                      </a:cubicBezTo>
                      <a:cubicBezTo>
                        <a:pt x="81927" y="170078"/>
                        <a:pt x="82526" y="175485"/>
                        <a:pt x="77147" y="180708"/>
                      </a:cubicBezTo>
                      <a:cubicBezTo>
                        <a:pt x="80259" y="179638"/>
                        <a:pt x="88559" y="175611"/>
                        <a:pt x="90580" y="166678"/>
                      </a:cubicBezTo>
                      <a:cubicBezTo>
                        <a:pt x="91776" y="167867"/>
                        <a:pt x="93037" y="169754"/>
                        <a:pt x="93473" y="171268"/>
                      </a:cubicBezTo>
                      <a:cubicBezTo>
                        <a:pt x="93790" y="171014"/>
                        <a:pt x="93945" y="170824"/>
                        <a:pt x="94262" y="170514"/>
                      </a:cubicBezTo>
                      <a:cubicBezTo>
                        <a:pt x="97028" y="171584"/>
                        <a:pt x="102562" y="172338"/>
                        <a:pt x="110869" y="170071"/>
                      </a:cubicBezTo>
                      <a:cubicBezTo>
                        <a:pt x="111657" y="169951"/>
                        <a:pt x="111812" y="170388"/>
                        <a:pt x="111812" y="171141"/>
                      </a:cubicBezTo>
                      <a:cubicBezTo>
                        <a:pt x="111059" y="174414"/>
                        <a:pt x="111059" y="177751"/>
                        <a:pt x="112720" y="179505"/>
                      </a:cubicBezTo>
                      <a:cubicBezTo>
                        <a:pt x="112720" y="178371"/>
                        <a:pt x="114868" y="174978"/>
                        <a:pt x="116121" y="174978"/>
                      </a:cubicBezTo>
                      <a:cubicBezTo>
                        <a:pt x="118416" y="174978"/>
                        <a:pt x="115931" y="183278"/>
                        <a:pt x="120866" y="188185"/>
                      </a:cubicBezTo>
                      <a:cubicBezTo>
                        <a:pt x="122569" y="167114"/>
                        <a:pt x="134108" y="175604"/>
                        <a:pt x="147379" y="166987"/>
                      </a:cubicBezTo>
                      <a:cubicBezTo>
                        <a:pt x="148892" y="166234"/>
                        <a:pt x="148892" y="166671"/>
                        <a:pt x="148575" y="167740"/>
                      </a:cubicBezTo>
                      <a:cubicBezTo>
                        <a:pt x="147822" y="170261"/>
                        <a:pt x="146118" y="173084"/>
                        <a:pt x="142880" y="174724"/>
                      </a:cubicBezTo>
                      <a:cubicBezTo>
                        <a:pt x="157530" y="178054"/>
                        <a:pt x="180277" y="155920"/>
                        <a:pt x="183543" y="146670"/>
                      </a:cubicBezTo>
                      <a:cubicBezTo>
                        <a:pt x="189710" y="145917"/>
                        <a:pt x="194737" y="145100"/>
                        <a:pt x="197532" y="145416"/>
                      </a:cubicBezTo>
                      <a:cubicBezTo>
                        <a:pt x="239237" y="149127"/>
                        <a:pt x="210140" y="108055"/>
                        <a:pt x="277133" y="119566"/>
                      </a:cubicBezTo>
                      <a:cubicBezTo>
                        <a:pt x="281414" y="120326"/>
                        <a:pt x="289559" y="115539"/>
                        <a:pt x="293424" y="112209"/>
                      </a:cubicBezTo>
                      <a:cubicBezTo>
                        <a:pt x="288545" y="121079"/>
                        <a:pt x="288327" y="139130"/>
                        <a:pt x="297578" y="140953"/>
                      </a:cubicBezTo>
                      <a:cubicBezTo>
                        <a:pt x="301724" y="141580"/>
                        <a:pt x="310186" y="144227"/>
                        <a:pt x="313298" y="147430"/>
                      </a:cubicBezTo>
                      <a:cubicBezTo>
                        <a:pt x="314213" y="148373"/>
                        <a:pt x="313615" y="148873"/>
                        <a:pt x="312798" y="149000"/>
                      </a:cubicBezTo>
                      <a:cubicBezTo>
                        <a:pt x="307455" y="149627"/>
                        <a:pt x="301604" y="151140"/>
                        <a:pt x="299873" y="152020"/>
                      </a:cubicBezTo>
                      <a:cubicBezTo>
                        <a:pt x="285877" y="161763"/>
                        <a:pt x="285279" y="130949"/>
                        <a:pt x="270311" y="136673"/>
                      </a:cubicBezTo>
                      <a:cubicBezTo>
                        <a:pt x="269439" y="136926"/>
                        <a:pt x="266946" y="138813"/>
                        <a:pt x="266066" y="139883"/>
                      </a:cubicBezTo>
                      <a:cubicBezTo>
                        <a:pt x="259998" y="139883"/>
                        <a:pt x="251852" y="146804"/>
                        <a:pt x="253268" y="153090"/>
                      </a:cubicBezTo>
                      <a:cubicBezTo>
                        <a:pt x="255119" y="151260"/>
                        <a:pt x="258365" y="148247"/>
                        <a:pt x="263138" y="147430"/>
                      </a:cubicBezTo>
                      <a:cubicBezTo>
                        <a:pt x="262948" y="149000"/>
                        <a:pt x="262948" y="150506"/>
                        <a:pt x="262948" y="150823"/>
                      </a:cubicBezTo>
                      <a:cubicBezTo>
                        <a:pt x="262469" y="153090"/>
                        <a:pt x="263384" y="155730"/>
                        <a:pt x="268664" y="155730"/>
                      </a:cubicBezTo>
                      <a:cubicBezTo>
                        <a:pt x="271586" y="155730"/>
                        <a:pt x="272156" y="154097"/>
                        <a:pt x="274324" y="154097"/>
                      </a:cubicBezTo>
                      <a:cubicBezTo>
                        <a:pt x="275268" y="154097"/>
                        <a:pt x="276176" y="154667"/>
                        <a:pt x="276176" y="155920"/>
                      </a:cubicBezTo>
                      <a:cubicBezTo>
                        <a:pt x="276176" y="161581"/>
                        <a:pt x="257372" y="152647"/>
                        <a:pt x="260772" y="168184"/>
                      </a:cubicBezTo>
                      <a:cubicBezTo>
                        <a:pt x="260962" y="168684"/>
                        <a:pt x="262814" y="172084"/>
                        <a:pt x="263567" y="173281"/>
                      </a:cubicBezTo>
                      <a:cubicBezTo>
                        <a:pt x="263131" y="177871"/>
                        <a:pt x="266932" y="182848"/>
                        <a:pt x="275268" y="179758"/>
                      </a:cubicBezTo>
                      <a:cubicBezTo>
                        <a:pt x="273698" y="179004"/>
                        <a:pt x="270643" y="176801"/>
                        <a:pt x="271396" y="174414"/>
                      </a:cubicBezTo>
                      <a:cubicBezTo>
                        <a:pt x="272649" y="174541"/>
                        <a:pt x="274634" y="174731"/>
                        <a:pt x="274951" y="174731"/>
                      </a:cubicBezTo>
                      <a:cubicBezTo>
                        <a:pt x="275866" y="174731"/>
                        <a:pt x="276620" y="174098"/>
                        <a:pt x="277119" y="172211"/>
                      </a:cubicBezTo>
                      <a:cubicBezTo>
                        <a:pt x="277119" y="171584"/>
                        <a:pt x="277373" y="171458"/>
                        <a:pt x="277999" y="171458"/>
                      </a:cubicBezTo>
                      <a:cubicBezTo>
                        <a:pt x="278971" y="171584"/>
                        <a:pt x="279407" y="172211"/>
                        <a:pt x="279407" y="172845"/>
                      </a:cubicBezTo>
                      <a:cubicBezTo>
                        <a:pt x="279407" y="173724"/>
                        <a:pt x="278464" y="174731"/>
                        <a:pt x="278464" y="176055"/>
                      </a:cubicBezTo>
                      <a:cubicBezTo>
                        <a:pt x="278464" y="176372"/>
                        <a:pt x="279281" y="180518"/>
                        <a:pt x="279851" y="181018"/>
                      </a:cubicBezTo>
                      <a:cubicBezTo>
                        <a:pt x="279091" y="186995"/>
                        <a:pt x="287553" y="192972"/>
                        <a:pt x="295888" y="187122"/>
                      </a:cubicBezTo>
                      <a:cubicBezTo>
                        <a:pt x="293530" y="186678"/>
                        <a:pt x="288306" y="185608"/>
                        <a:pt x="287553" y="182968"/>
                      </a:cubicBezTo>
                      <a:cubicBezTo>
                        <a:pt x="289404" y="182342"/>
                        <a:pt x="291263" y="181462"/>
                        <a:pt x="291579" y="181462"/>
                      </a:cubicBezTo>
                      <a:cubicBezTo>
                        <a:pt x="292769" y="180265"/>
                        <a:pt x="293403" y="178061"/>
                        <a:pt x="293403" y="175611"/>
                      </a:cubicBezTo>
                      <a:cubicBezTo>
                        <a:pt x="293403" y="174414"/>
                        <a:pt x="294191" y="174098"/>
                        <a:pt x="294818" y="174098"/>
                      </a:cubicBezTo>
                      <a:cubicBezTo>
                        <a:pt x="296008" y="174098"/>
                        <a:pt x="297430" y="174098"/>
                        <a:pt x="298782" y="173978"/>
                      </a:cubicBezTo>
                      <a:cubicBezTo>
                        <a:pt x="300668" y="173724"/>
                        <a:pt x="301266" y="174414"/>
                        <a:pt x="301583" y="174851"/>
                      </a:cubicBezTo>
                      <a:cubicBezTo>
                        <a:pt x="303280" y="178505"/>
                        <a:pt x="307553" y="181898"/>
                        <a:pt x="313277" y="179758"/>
                      </a:cubicBezTo>
                      <a:cubicBezTo>
                        <a:pt x="323400" y="176365"/>
                        <a:pt x="314819" y="167558"/>
                        <a:pt x="322964" y="165727"/>
                      </a:cubicBezTo>
                      <a:cubicBezTo>
                        <a:pt x="324351" y="165474"/>
                        <a:pt x="326991" y="165164"/>
                        <a:pt x="328941" y="165727"/>
                      </a:cubicBezTo>
                      <a:cubicBezTo>
                        <a:pt x="336833" y="167740"/>
                        <a:pt x="348688" y="167431"/>
                        <a:pt x="350674" y="163904"/>
                      </a:cubicBezTo>
                      <a:cubicBezTo>
                        <a:pt x="352969" y="159757"/>
                        <a:pt x="351863" y="145600"/>
                        <a:pt x="343155" y="140503"/>
                      </a:cubicBezTo>
                      <a:cubicBezTo>
                        <a:pt x="338185" y="138053"/>
                        <a:pt x="343718" y="131893"/>
                        <a:pt x="338684" y="124656"/>
                      </a:cubicBezTo>
                      <a:cubicBezTo>
                        <a:pt x="347618" y="128373"/>
                        <a:pt x="356517" y="131893"/>
                        <a:pt x="368689" y="131893"/>
                      </a:cubicBezTo>
                      <a:cubicBezTo>
                        <a:pt x="390513" y="131893"/>
                        <a:pt x="395920" y="128992"/>
                        <a:pt x="405607" y="122706"/>
                      </a:cubicBezTo>
                      <a:cubicBezTo>
                        <a:pt x="416237" y="116158"/>
                        <a:pt x="428536" y="119559"/>
                        <a:pt x="431768" y="120185"/>
                      </a:cubicBezTo>
                      <a:cubicBezTo>
                        <a:pt x="434570" y="120622"/>
                        <a:pt x="436872" y="121692"/>
                        <a:pt x="435921" y="125409"/>
                      </a:cubicBezTo>
                      <a:cubicBezTo>
                        <a:pt x="433626" y="136793"/>
                        <a:pt x="437174" y="137926"/>
                        <a:pt x="434696" y="143150"/>
                      </a:cubicBezTo>
                      <a:cubicBezTo>
                        <a:pt x="432746" y="147423"/>
                        <a:pt x="423179" y="143776"/>
                        <a:pt x="416864" y="143460"/>
                      </a:cubicBezTo>
                      <a:cubicBezTo>
                        <a:pt x="413189" y="143150"/>
                        <a:pt x="410387" y="145726"/>
                        <a:pt x="410260" y="146480"/>
                      </a:cubicBezTo>
                      <a:cubicBezTo>
                        <a:pt x="404537" y="147423"/>
                        <a:pt x="398525" y="152520"/>
                        <a:pt x="398651" y="158687"/>
                      </a:cubicBezTo>
                      <a:cubicBezTo>
                        <a:pt x="400503" y="157237"/>
                        <a:pt x="404213" y="154097"/>
                        <a:pt x="408711" y="153463"/>
                      </a:cubicBezTo>
                      <a:cubicBezTo>
                        <a:pt x="408711" y="154407"/>
                        <a:pt x="408838" y="155730"/>
                        <a:pt x="408838" y="156047"/>
                      </a:cubicBezTo>
                      <a:cubicBezTo>
                        <a:pt x="409627" y="163904"/>
                        <a:pt x="418082" y="166361"/>
                        <a:pt x="422989" y="161144"/>
                      </a:cubicBezTo>
                      <a:cubicBezTo>
                        <a:pt x="423622" y="160384"/>
                        <a:pt x="425791" y="161144"/>
                        <a:pt x="424559" y="162214"/>
                      </a:cubicBezTo>
                      <a:cubicBezTo>
                        <a:pt x="420250" y="165607"/>
                        <a:pt x="412232" y="173091"/>
                        <a:pt x="418842" y="175611"/>
                      </a:cubicBezTo>
                      <a:cubicBezTo>
                        <a:pt x="419152" y="175801"/>
                        <a:pt x="421010" y="176991"/>
                        <a:pt x="422869" y="177751"/>
                      </a:cubicBezTo>
                      <a:cubicBezTo>
                        <a:pt x="422425" y="182532"/>
                        <a:pt x="425917" y="187312"/>
                        <a:pt x="429817" y="187938"/>
                      </a:cubicBezTo>
                      <a:cubicBezTo>
                        <a:pt x="428402" y="185482"/>
                        <a:pt x="428086" y="183912"/>
                        <a:pt x="430388" y="178505"/>
                      </a:cubicBezTo>
                      <a:cubicBezTo>
                        <a:pt x="431768" y="178624"/>
                        <a:pt x="433626" y="178624"/>
                        <a:pt x="434063" y="178624"/>
                      </a:cubicBezTo>
                      <a:cubicBezTo>
                        <a:pt x="438716" y="179195"/>
                        <a:pt x="436548" y="169317"/>
                        <a:pt x="441962" y="166361"/>
                      </a:cubicBezTo>
                      <a:cubicBezTo>
                        <a:pt x="442750" y="165727"/>
                        <a:pt x="443186" y="166241"/>
                        <a:pt x="442870" y="166678"/>
                      </a:cubicBezTo>
                      <a:cubicBezTo>
                        <a:pt x="441201" y="172338"/>
                        <a:pt x="440131" y="179004"/>
                        <a:pt x="445010" y="180511"/>
                      </a:cubicBezTo>
                      <a:cubicBezTo>
                        <a:pt x="445482" y="180701"/>
                        <a:pt x="447312" y="181011"/>
                        <a:pt x="449037" y="181455"/>
                      </a:cubicBezTo>
                      <a:cubicBezTo>
                        <a:pt x="450452" y="185482"/>
                        <a:pt x="455802" y="188685"/>
                        <a:pt x="462279" y="185482"/>
                      </a:cubicBezTo>
                      <a:cubicBezTo>
                        <a:pt x="460892" y="184848"/>
                        <a:pt x="457182" y="182961"/>
                        <a:pt x="456429" y="180701"/>
                      </a:cubicBezTo>
                      <a:cubicBezTo>
                        <a:pt x="457809" y="179188"/>
                        <a:pt x="459667" y="176231"/>
                        <a:pt x="459977" y="175604"/>
                      </a:cubicBezTo>
                      <a:cubicBezTo>
                        <a:pt x="463377" y="164094"/>
                        <a:pt x="453507" y="163904"/>
                        <a:pt x="453507" y="158870"/>
                      </a:cubicBezTo>
                      <a:cubicBezTo>
                        <a:pt x="453507" y="153083"/>
                        <a:pt x="464701" y="157110"/>
                        <a:pt x="464701" y="145093"/>
                      </a:cubicBezTo>
                      <a:cubicBezTo>
                        <a:pt x="464701" y="143269"/>
                        <a:pt x="463821" y="139749"/>
                        <a:pt x="459794" y="138053"/>
                      </a:cubicBezTo>
                      <a:cubicBezTo>
                        <a:pt x="459358" y="137926"/>
                        <a:pt x="459358" y="137546"/>
                        <a:pt x="459477" y="137419"/>
                      </a:cubicBezTo>
                      <a:lnTo>
                        <a:pt x="459667" y="137539"/>
                      </a:lnTo>
                      <a:cubicBezTo>
                        <a:pt x="462842" y="137419"/>
                        <a:pt x="466299" y="138236"/>
                        <a:pt x="467805" y="133575"/>
                      </a:cubicBezTo>
                      <a:cubicBezTo>
                        <a:pt x="459351" y="134329"/>
                        <a:pt x="461955" y="127099"/>
                        <a:pt x="460758" y="122382"/>
                      </a:cubicBezTo>
                      <a:cubicBezTo>
                        <a:pt x="460540" y="121565"/>
                        <a:pt x="460540" y="121058"/>
                        <a:pt x="461202" y="120495"/>
                      </a:cubicBezTo>
                      <a:cubicBezTo>
                        <a:pt x="463940" y="118481"/>
                        <a:pt x="465982" y="114771"/>
                        <a:pt x="465011" y="108041"/>
                      </a:cubicBezTo>
                      <a:cubicBezTo>
                        <a:pt x="462272" y="111815"/>
                        <a:pt x="452712" y="116475"/>
                        <a:pt x="451642" y="108485"/>
                      </a:cubicBezTo>
                      <a:cubicBezTo>
                        <a:pt x="451642" y="108041"/>
                        <a:pt x="451205" y="102191"/>
                        <a:pt x="442398" y="104014"/>
                      </a:cubicBezTo>
                      <a:cubicBezTo>
                        <a:pt x="428283" y="105401"/>
                        <a:pt x="417962" y="102318"/>
                        <a:pt x="390696" y="99868"/>
                      </a:cubicBezTo>
                      <a:cubicBezTo>
                        <a:pt x="421890" y="99868"/>
                        <a:pt x="467805" y="91884"/>
                        <a:pt x="467805" y="74263"/>
                      </a:cubicBezTo>
                      <a:cubicBezTo>
                        <a:pt x="467805" y="59479"/>
                        <a:pt x="451768" y="50306"/>
                        <a:pt x="404213" y="50306"/>
                      </a:cubicBezTo>
                      <a:cubicBezTo>
                        <a:pt x="356629" y="50306"/>
                        <a:pt x="249642" y="67976"/>
                        <a:pt x="249642" y="41372"/>
                      </a:cubicBezTo>
                      <a:cubicBezTo>
                        <a:pt x="249642" y="28094"/>
                        <a:pt x="270495" y="29165"/>
                        <a:pt x="295684" y="30615"/>
                      </a:cubicBezTo>
                      <a:cubicBezTo>
                        <a:pt x="297542" y="32875"/>
                        <a:pt x="300647" y="34958"/>
                        <a:pt x="305997" y="36275"/>
                      </a:cubicBezTo>
                      <a:cubicBezTo>
                        <a:pt x="367133" y="53946"/>
                        <a:pt x="439343" y="21808"/>
                        <a:pt x="476296" y="32312"/>
                      </a:cubicBezTo>
                      <a:cubicBezTo>
                        <a:pt x="432739" y="-777"/>
                        <a:pt x="396349" y="33501"/>
                        <a:pt x="349871" y="23497"/>
                      </a:cubicBezTo>
                      <a:cubicBezTo>
                        <a:pt x="377010" y="23497"/>
                        <a:pt x="386254" y="15514"/>
                        <a:pt x="387760" y="8213"/>
                      </a:cubicBezTo>
                      <a:cubicBezTo>
                        <a:pt x="366506" y="22117"/>
                        <a:pt x="326505" y="1363"/>
                        <a:pt x="301562" y="16711"/>
                      </a:cubicBezTo>
                      <a:cubicBezTo>
                        <a:pt x="300013" y="17654"/>
                        <a:pt x="298760" y="18717"/>
                        <a:pt x="297725" y="19851"/>
                      </a:cubicBezTo>
                      <a:cubicBezTo>
                        <a:pt x="263856" y="18844"/>
                        <a:pt x="236590" y="18844"/>
                        <a:pt x="236590" y="41365"/>
                      </a:cubicBezTo>
                      <a:cubicBezTo>
                        <a:pt x="236590" y="88787"/>
                        <a:pt x="363888" y="61112"/>
                        <a:pt x="403741" y="61112"/>
                      </a:cubicBezTo>
                      <a:cubicBezTo>
                        <a:pt x="443616" y="61112"/>
                        <a:pt x="452078" y="65012"/>
                        <a:pt x="452078" y="72623"/>
                      </a:cubicBezTo>
                      <a:cubicBezTo>
                        <a:pt x="452078" y="83823"/>
                        <a:pt x="412421" y="86780"/>
                        <a:pt x="390062" y="86780"/>
                      </a:cubicBezTo>
                      <a:cubicBezTo>
                        <a:pt x="355440" y="86780"/>
                        <a:pt x="251374" y="68730"/>
                        <a:pt x="188288" y="81430"/>
                      </a:cubicBezTo>
                      <a:cubicBezTo>
                        <a:pt x="193385" y="71116"/>
                        <a:pt x="204579" y="57846"/>
                        <a:pt x="198412" y="50299"/>
                      </a:cubicBezTo>
                      <a:cubicBezTo>
                        <a:pt x="204262" y="47842"/>
                        <a:pt x="208134" y="43188"/>
                        <a:pt x="208444" y="38282"/>
                      </a:cubicBezTo>
                      <a:cubicBezTo>
                        <a:pt x="205008" y="34951"/>
                        <a:pt x="200545" y="33628"/>
                        <a:pt x="196870" y="32875"/>
                      </a:cubicBezTo>
                      <a:cubicBezTo>
                        <a:pt x="198595" y="30178"/>
                        <a:pt x="196236" y="26905"/>
                        <a:pt x="193948" y="24384"/>
                      </a:cubicBezTo>
                      <a:cubicBezTo>
                        <a:pt x="193378" y="23948"/>
                        <a:pt x="191963" y="17337"/>
                        <a:pt x="190548" y="16267"/>
                      </a:cubicBezTo>
                      <a:cubicBezTo>
                        <a:pt x="188288" y="14324"/>
                        <a:pt x="183628" y="10297"/>
                        <a:pt x="176743" y="6897"/>
                      </a:cubicBezTo>
                      <a:cubicBezTo>
                        <a:pt x="169794" y="3440"/>
                        <a:pt x="165169" y="3440"/>
                        <a:pt x="162430" y="2687"/>
                      </a:cubicBezTo>
                      <a:cubicBezTo>
                        <a:pt x="160705" y="2434"/>
                        <a:pt x="154538" y="4137"/>
                        <a:pt x="153778" y="4137"/>
                      </a:cubicBezTo>
                      <a:cubicBezTo>
                        <a:pt x="150540" y="3630"/>
                        <a:pt x="146393" y="3630"/>
                        <a:pt x="145921" y="7467"/>
                      </a:cubicBezTo>
                      <a:cubicBezTo>
                        <a:pt x="143000" y="4891"/>
                        <a:pt x="138973" y="3440"/>
                        <a:pt x="134847" y="2877"/>
                      </a:cubicBezTo>
                      <a:cubicBezTo>
                        <a:pt x="132397" y="8220"/>
                        <a:pt x="131609" y="12747"/>
                        <a:pt x="133306" y="19984"/>
                      </a:cubicBezTo>
                      <a:cubicBezTo>
                        <a:pt x="127610" y="20301"/>
                        <a:pt x="121605" y="34958"/>
                        <a:pt x="116543" y="33192"/>
                      </a:cubicBezTo>
                      <a:cubicBezTo>
                        <a:pt x="118493" y="37218"/>
                        <a:pt x="120218" y="38732"/>
                        <a:pt x="121767" y="39169"/>
                      </a:cubicBezTo>
                      <a:cubicBezTo>
                        <a:pt x="117142" y="47532"/>
                        <a:pt x="115128" y="57663"/>
                        <a:pt x="109750" y="57972"/>
                      </a:cubicBezTo>
                      <a:cubicBezTo>
                        <a:pt x="113115" y="62436"/>
                        <a:pt x="115607" y="64576"/>
                        <a:pt x="117458" y="64893"/>
                      </a:cubicBezTo>
                      <a:cubicBezTo>
                        <a:pt x="116670" y="71440"/>
                        <a:pt x="116543" y="77853"/>
                        <a:pt x="116226" y="83260"/>
                      </a:cubicBezTo>
                      <a:lnTo>
                        <a:pt x="106068" y="79550"/>
                      </a:lnTo>
                      <a:lnTo>
                        <a:pt x="97732" y="76650"/>
                      </a:lnTo>
                      <a:close/>
                      <a:moveTo>
                        <a:pt x="172223" y="33825"/>
                      </a:moveTo>
                      <a:cubicBezTo>
                        <a:pt x="174391" y="35529"/>
                        <a:pt x="185338" y="39802"/>
                        <a:pt x="190780" y="41055"/>
                      </a:cubicBezTo>
                      <a:cubicBezTo>
                        <a:pt x="182283" y="42879"/>
                        <a:pt x="184268" y="46152"/>
                        <a:pt x="178861" y="46018"/>
                      </a:cubicBezTo>
                      <a:cubicBezTo>
                        <a:pt x="173518" y="45709"/>
                        <a:pt x="171469" y="38598"/>
                        <a:pt x="172230" y="33818"/>
                      </a:cubicBezTo>
                      <a:close/>
                      <a:moveTo>
                        <a:pt x="160712" y="27785"/>
                      </a:moveTo>
                      <a:cubicBezTo>
                        <a:pt x="158410" y="32128"/>
                        <a:pt x="153165" y="35529"/>
                        <a:pt x="149012" y="31502"/>
                      </a:cubicBezTo>
                      <a:cubicBezTo>
                        <a:pt x="145175" y="27665"/>
                        <a:pt x="149646" y="26468"/>
                        <a:pt x="144584" y="18731"/>
                      </a:cubicBezTo>
                      <a:cubicBezTo>
                        <a:pt x="149174" y="22005"/>
                        <a:pt x="158100" y="27538"/>
                        <a:pt x="160719" y="27785"/>
                      </a:cubicBezTo>
                      <a:close/>
                      <a:moveTo>
                        <a:pt x="143162" y="66153"/>
                      </a:moveTo>
                      <a:cubicBezTo>
                        <a:pt x="144858" y="62943"/>
                        <a:pt x="146238" y="60303"/>
                        <a:pt x="147942" y="60303"/>
                      </a:cubicBezTo>
                      <a:cubicBezTo>
                        <a:pt x="151152" y="60303"/>
                        <a:pt x="153004" y="59486"/>
                        <a:pt x="154074" y="56592"/>
                      </a:cubicBezTo>
                      <a:cubicBezTo>
                        <a:pt x="155489" y="52882"/>
                        <a:pt x="151933" y="51249"/>
                        <a:pt x="148695" y="48919"/>
                      </a:cubicBezTo>
                      <a:cubicBezTo>
                        <a:pt x="152060" y="47976"/>
                        <a:pt x="153919" y="46462"/>
                        <a:pt x="152060" y="44892"/>
                      </a:cubicBezTo>
                      <a:cubicBezTo>
                        <a:pt x="149955" y="42879"/>
                        <a:pt x="146520" y="46145"/>
                        <a:pt x="145928" y="44392"/>
                      </a:cubicBezTo>
                      <a:cubicBezTo>
                        <a:pt x="145168" y="42879"/>
                        <a:pt x="147780" y="41689"/>
                        <a:pt x="148850" y="40619"/>
                      </a:cubicBezTo>
                      <a:cubicBezTo>
                        <a:pt x="150237" y="39169"/>
                        <a:pt x="151462" y="39675"/>
                        <a:pt x="153630" y="40619"/>
                      </a:cubicBezTo>
                      <a:lnTo>
                        <a:pt x="168534" y="47659"/>
                      </a:lnTo>
                      <a:cubicBezTo>
                        <a:pt x="170582" y="48602"/>
                        <a:pt x="171653" y="49489"/>
                        <a:pt x="171653" y="51686"/>
                      </a:cubicBezTo>
                      <a:cubicBezTo>
                        <a:pt x="171462" y="53199"/>
                        <a:pt x="172223" y="56156"/>
                        <a:pt x="170582" y="56592"/>
                      </a:cubicBezTo>
                      <a:cubicBezTo>
                        <a:pt x="169034" y="56909"/>
                        <a:pt x="169294" y="52129"/>
                        <a:pt x="166429" y="51686"/>
                      </a:cubicBezTo>
                      <a:cubicBezTo>
                        <a:pt x="164070" y="51249"/>
                        <a:pt x="164070" y="53699"/>
                        <a:pt x="165612" y="56909"/>
                      </a:cubicBezTo>
                      <a:cubicBezTo>
                        <a:pt x="161902" y="56029"/>
                        <a:pt x="158727" y="54143"/>
                        <a:pt x="156840" y="57543"/>
                      </a:cubicBezTo>
                      <a:cubicBezTo>
                        <a:pt x="155334" y="60303"/>
                        <a:pt x="155925" y="62443"/>
                        <a:pt x="158093" y="65026"/>
                      </a:cubicBezTo>
                      <a:cubicBezTo>
                        <a:pt x="159290" y="66470"/>
                        <a:pt x="158255" y="69236"/>
                        <a:pt x="156995" y="72630"/>
                      </a:cubicBezTo>
                      <a:cubicBezTo>
                        <a:pt x="155805" y="76150"/>
                        <a:pt x="151462" y="80747"/>
                        <a:pt x="146238" y="78036"/>
                      </a:cubicBezTo>
                      <a:cubicBezTo>
                        <a:pt x="140704" y="75206"/>
                        <a:pt x="141458" y="69229"/>
                        <a:pt x="143162" y="66146"/>
                      </a:cubicBezTo>
                      <a:close/>
                      <a:moveTo>
                        <a:pt x="182093" y="149113"/>
                      </a:moveTo>
                      <a:cubicBezTo>
                        <a:pt x="182283" y="148993"/>
                        <a:pt x="182283" y="148859"/>
                        <a:pt x="182410" y="148542"/>
                      </a:cubicBezTo>
                      <a:cubicBezTo>
                        <a:pt x="182529" y="148986"/>
                        <a:pt x="182410" y="148986"/>
                        <a:pt x="182093" y="14911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5" name="Google Shape;1005;p32"/>
                <p:cNvSpPr/>
                <p:nvPr/>
              </p:nvSpPr>
              <p:spPr>
                <a:xfrm>
                  <a:off x="10879300" y="4165366"/>
                  <a:ext cx="536242" cy="194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242" h="194079" extrusionOk="0">
                      <a:moveTo>
                        <a:pt x="194519" y="160312"/>
                      </a:moveTo>
                      <a:cubicBezTo>
                        <a:pt x="196969" y="159868"/>
                        <a:pt x="199616" y="159241"/>
                        <a:pt x="201904" y="158798"/>
                      </a:cubicBezTo>
                      <a:cubicBezTo>
                        <a:pt x="201588" y="158925"/>
                        <a:pt x="201306" y="161438"/>
                        <a:pt x="200989" y="161438"/>
                      </a:cubicBezTo>
                      <a:cubicBezTo>
                        <a:pt x="214830" y="162318"/>
                        <a:pt x="213133" y="149055"/>
                        <a:pt x="218695" y="149871"/>
                      </a:cubicBezTo>
                      <a:cubicBezTo>
                        <a:pt x="296410" y="160185"/>
                        <a:pt x="251748" y="116466"/>
                        <a:pt x="343395" y="125337"/>
                      </a:cubicBezTo>
                      <a:cubicBezTo>
                        <a:pt x="347675" y="125717"/>
                        <a:pt x="349491" y="123196"/>
                        <a:pt x="353399" y="119993"/>
                      </a:cubicBezTo>
                      <a:cubicBezTo>
                        <a:pt x="348611" y="128730"/>
                        <a:pt x="348428" y="143394"/>
                        <a:pt x="357672" y="145218"/>
                      </a:cubicBezTo>
                      <a:cubicBezTo>
                        <a:pt x="361854" y="145971"/>
                        <a:pt x="370471" y="148611"/>
                        <a:pt x="373519" y="152011"/>
                      </a:cubicBezTo>
                      <a:cubicBezTo>
                        <a:pt x="374336" y="152955"/>
                        <a:pt x="373709" y="153391"/>
                        <a:pt x="372949" y="153391"/>
                      </a:cubicBezTo>
                      <a:cubicBezTo>
                        <a:pt x="367725" y="154152"/>
                        <a:pt x="361847" y="155405"/>
                        <a:pt x="360023" y="156665"/>
                      </a:cubicBezTo>
                      <a:cubicBezTo>
                        <a:pt x="345992" y="165979"/>
                        <a:pt x="345556" y="135348"/>
                        <a:pt x="330462" y="141444"/>
                      </a:cubicBezTo>
                      <a:cubicBezTo>
                        <a:pt x="329645" y="141698"/>
                        <a:pt x="327351" y="143394"/>
                        <a:pt x="326252" y="144148"/>
                      </a:cubicBezTo>
                      <a:cubicBezTo>
                        <a:pt x="320149" y="144148"/>
                        <a:pt x="312130" y="151448"/>
                        <a:pt x="313672" y="157545"/>
                      </a:cubicBezTo>
                      <a:cubicBezTo>
                        <a:pt x="315368" y="155531"/>
                        <a:pt x="318543" y="152638"/>
                        <a:pt x="323324" y="152202"/>
                      </a:cubicBezTo>
                      <a:cubicBezTo>
                        <a:pt x="323197" y="153391"/>
                        <a:pt x="323197" y="154778"/>
                        <a:pt x="323197" y="155222"/>
                      </a:cubicBezTo>
                      <a:cubicBezTo>
                        <a:pt x="322760" y="157735"/>
                        <a:pt x="323633" y="160185"/>
                        <a:pt x="328604" y="160185"/>
                      </a:cubicBezTo>
                      <a:cubicBezTo>
                        <a:pt x="331680" y="160185"/>
                        <a:pt x="332441" y="158481"/>
                        <a:pt x="334616" y="158481"/>
                      </a:cubicBezTo>
                      <a:cubicBezTo>
                        <a:pt x="335496" y="158481"/>
                        <a:pt x="336242" y="159241"/>
                        <a:pt x="336242" y="160185"/>
                      </a:cubicBezTo>
                      <a:cubicBezTo>
                        <a:pt x="336242" y="165972"/>
                        <a:pt x="317664" y="156975"/>
                        <a:pt x="321022" y="172956"/>
                      </a:cubicBezTo>
                      <a:cubicBezTo>
                        <a:pt x="321240" y="173265"/>
                        <a:pt x="322873" y="176285"/>
                        <a:pt x="323978" y="177609"/>
                      </a:cubicBezTo>
                      <a:cubicBezTo>
                        <a:pt x="323324" y="182389"/>
                        <a:pt x="327034" y="186916"/>
                        <a:pt x="335489" y="184466"/>
                      </a:cubicBezTo>
                      <a:cubicBezTo>
                        <a:pt x="333947" y="183452"/>
                        <a:pt x="330899" y="181256"/>
                        <a:pt x="331561" y="178679"/>
                      </a:cubicBezTo>
                      <a:cubicBezTo>
                        <a:pt x="332877" y="178933"/>
                        <a:pt x="334919" y="178933"/>
                        <a:pt x="335235" y="178933"/>
                      </a:cubicBezTo>
                      <a:cubicBezTo>
                        <a:pt x="336115" y="179122"/>
                        <a:pt x="336904" y="178496"/>
                        <a:pt x="337221" y="176476"/>
                      </a:cubicBezTo>
                      <a:cubicBezTo>
                        <a:pt x="337340" y="176039"/>
                        <a:pt x="337657" y="175722"/>
                        <a:pt x="338101" y="175722"/>
                      </a:cubicBezTo>
                      <a:cubicBezTo>
                        <a:pt x="338910" y="176166"/>
                        <a:pt x="339706" y="176476"/>
                        <a:pt x="339706" y="177292"/>
                      </a:cubicBezTo>
                      <a:cubicBezTo>
                        <a:pt x="339706" y="178052"/>
                        <a:pt x="338607" y="178925"/>
                        <a:pt x="338607" y="180629"/>
                      </a:cubicBezTo>
                      <a:cubicBezTo>
                        <a:pt x="338607" y="181066"/>
                        <a:pt x="339516" y="184973"/>
                        <a:pt x="339959" y="185536"/>
                      </a:cubicBezTo>
                      <a:cubicBezTo>
                        <a:pt x="339171" y="191386"/>
                        <a:pt x="347661" y="197230"/>
                        <a:pt x="356116" y="191569"/>
                      </a:cubicBezTo>
                      <a:cubicBezTo>
                        <a:pt x="353821" y="191379"/>
                        <a:pt x="348414" y="190182"/>
                        <a:pt x="347844" y="187296"/>
                      </a:cubicBezTo>
                      <a:cubicBezTo>
                        <a:pt x="349477" y="186606"/>
                        <a:pt x="351519" y="185846"/>
                        <a:pt x="351653" y="185846"/>
                      </a:cubicBezTo>
                      <a:cubicBezTo>
                        <a:pt x="353068" y="184776"/>
                        <a:pt x="353504" y="182635"/>
                        <a:pt x="353504" y="179995"/>
                      </a:cubicBezTo>
                      <a:cubicBezTo>
                        <a:pt x="353694" y="178672"/>
                        <a:pt x="354448" y="178672"/>
                        <a:pt x="355046" y="178672"/>
                      </a:cubicBezTo>
                      <a:cubicBezTo>
                        <a:pt x="356306" y="178482"/>
                        <a:pt x="357658" y="178482"/>
                        <a:pt x="359038" y="178355"/>
                      </a:cubicBezTo>
                      <a:cubicBezTo>
                        <a:pt x="360769" y="178046"/>
                        <a:pt x="361340" y="178799"/>
                        <a:pt x="361650" y="179552"/>
                      </a:cubicBezTo>
                      <a:cubicBezTo>
                        <a:pt x="363374" y="183262"/>
                        <a:pt x="367845" y="186472"/>
                        <a:pt x="373505" y="184459"/>
                      </a:cubicBezTo>
                      <a:cubicBezTo>
                        <a:pt x="383565" y="180939"/>
                        <a:pt x="374885" y="172069"/>
                        <a:pt x="383065" y="170301"/>
                      </a:cubicBezTo>
                      <a:cubicBezTo>
                        <a:pt x="384635" y="169865"/>
                        <a:pt x="387247" y="169548"/>
                        <a:pt x="389232" y="170301"/>
                      </a:cubicBezTo>
                      <a:cubicBezTo>
                        <a:pt x="397251" y="172188"/>
                        <a:pt x="408923" y="171878"/>
                        <a:pt x="411057" y="168161"/>
                      </a:cubicBezTo>
                      <a:cubicBezTo>
                        <a:pt x="413098" y="164134"/>
                        <a:pt x="412028" y="149984"/>
                        <a:pt x="403348" y="144894"/>
                      </a:cubicBezTo>
                      <a:cubicBezTo>
                        <a:pt x="398666" y="142627"/>
                        <a:pt x="403692" y="136460"/>
                        <a:pt x="398919" y="129047"/>
                      </a:cubicBezTo>
                      <a:cubicBezTo>
                        <a:pt x="407881" y="132757"/>
                        <a:pt x="416815" y="136467"/>
                        <a:pt x="428769" y="136467"/>
                      </a:cubicBezTo>
                      <a:cubicBezTo>
                        <a:pt x="450685" y="136467"/>
                        <a:pt x="456035" y="133391"/>
                        <a:pt x="465722" y="127223"/>
                      </a:cubicBezTo>
                      <a:cubicBezTo>
                        <a:pt x="476543" y="120810"/>
                        <a:pt x="488708" y="123950"/>
                        <a:pt x="492080" y="124584"/>
                      </a:cubicBezTo>
                      <a:cubicBezTo>
                        <a:pt x="494819" y="124900"/>
                        <a:pt x="497177" y="126470"/>
                        <a:pt x="496227" y="130117"/>
                      </a:cubicBezTo>
                      <a:cubicBezTo>
                        <a:pt x="493932" y="141564"/>
                        <a:pt x="497424" y="142634"/>
                        <a:pt x="495002" y="147541"/>
                      </a:cubicBezTo>
                      <a:cubicBezTo>
                        <a:pt x="492953" y="152011"/>
                        <a:pt x="483428" y="148484"/>
                        <a:pt x="477106" y="147858"/>
                      </a:cubicBezTo>
                      <a:cubicBezTo>
                        <a:pt x="473297" y="147738"/>
                        <a:pt x="470495" y="150125"/>
                        <a:pt x="470495" y="150878"/>
                      </a:cubicBezTo>
                      <a:cubicBezTo>
                        <a:pt x="464934" y="152202"/>
                        <a:pt x="458640" y="156791"/>
                        <a:pt x="458957" y="163395"/>
                      </a:cubicBezTo>
                      <a:cubicBezTo>
                        <a:pt x="460808" y="161889"/>
                        <a:pt x="464497" y="158488"/>
                        <a:pt x="468644" y="158052"/>
                      </a:cubicBezTo>
                      <a:cubicBezTo>
                        <a:pt x="468644" y="159122"/>
                        <a:pt x="468961" y="160192"/>
                        <a:pt x="469144" y="160438"/>
                      </a:cubicBezTo>
                      <a:cubicBezTo>
                        <a:pt x="469714" y="168175"/>
                        <a:pt x="478394" y="170759"/>
                        <a:pt x="483139" y="165409"/>
                      </a:cubicBezTo>
                      <a:cubicBezTo>
                        <a:pt x="483928" y="164775"/>
                        <a:pt x="485906" y="165409"/>
                        <a:pt x="484681" y="166479"/>
                      </a:cubicBezTo>
                      <a:cubicBezTo>
                        <a:pt x="480535" y="169872"/>
                        <a:pt x="472516" y="177419"/>
                        <a:pt x="478965" y="180193"/>
                      </a:cubicBezTo>
                      <a:cubicBezTo>
                        <a:pt x="479464" y="180312"/>
                        <a:pt x="481133" y="181382"/>
                        <a:pt x="482956" y="182199"/>
                      </a:cubicBezTo>
                      <a:cubicBezTo>
                        <a:pt x="482513" y="186789"/>
                        <a:pt x="486230" y="191696"/>
                        <a:pt x="489905" y="192520"/>
                      </a:cubicBezTo>
                      <a:cubicBezTo>
                        <a:pt x="488708" y="189999"/>
                        <a:pt x="488173" y="188366"/>
                        <a:pt x="490341" y="183269"/>
                      </a:cubicBezTo>
                      <a:cubicBezTo>
                        <a:pt x="492073" y="183269"/>
                        <a:pt x="493932" y="183269"/>
                        <a:pt x="494368" y="183459"/>
                      </a:cubicBezTo>
                      <a:cubicBezTo>
                        <a:pt x="499022" y="183586"/>
                        <a:pt x="496853" y="173899"/>
                        <a:pt x="502070" y="170759"/>
                      </a:cubicBezTo>
                      <a:cubicBezTo>
                        <a:pt x="502830" y="170315"/>
                        <a:pt x="503267" y="170506"/>
                        <a:pt x="503147" y="171076"/>
                      </a:cubicBezTo>
                      <a:cubicBezTo>
                        <a:pt x="501443" y="176609"/>
                        <a:pt x="500345" y="183459"/>
                        <a:pt x="505308" y="184973"/>
                      </a:cubicBezTo>
                      <a:cubicBezTo>
                        <a:pt x="505625" y="185092"/>
                        <a:pt x="507610" y="185726"/>
                        <a:pt x="509145" y="186043"/>
                      </a:cubicBezTo>
                      <a:cubicBezTo>
                        <a:pt x="510659" y="190006"/>
                        <a:pt x="515939" y="193463"/>
                        <a:pt x="522578" y="189753"/>
                      </a:cubicBezTo>
                      <a:cubicBezTo>
                        <a:pt x="520972" y="189119"/>
                        <a:pt x="517481" y="187296"/>
                        <a:pt x="516727" y="185100"/>
                      </a:cubicBezTo>
                      <a:cubicBezTo>
                        <a:pt x="518044" y="183593"/>
                        <a:pt x="519902" y="180756"/>
                        <a:pt x="520085" y="180200"/>
                      </a:cubicBezTo>
                      <a:cubicBezTo>
                        <a:pt x="523451" y="168499"/>
                        <a:pt x="513580" y="168182"/>
                        <a:pt x="513580" y="163592"/>
                      </a:cubicBezTo>
                      <a:cubicBezTo>
                        <a:pt x="513580" y="157876"/>
                        <a:pt x="524992" y="161586"/>
                        <a:pt x="524992" y="149695"/>
                      </a:cubicBezTo>
                      <a:cubicBezTo>
                        <a:pt x="524992" y="147872"/>
                        <a:pt x="524077" y="144035"/>
                        <a:pt x="520085" y="142648"/>
                      </a:cubicBezTo>
                      <a:cubicBezTo>
                        <a:pt x="519649" y="142338"/>
                        <a:pt x="519649" y="142022"/>
                        <a:pt x="519776" y="141895"/>
                      </a:cubicBezTo>
                      <a:lnTo>
                        <a:pt x="519776" y="142022"/>
                      </a:lnTo>
                      <a:cubicBezTo>
                        <a:pt x="523007" y="141895"/>
                        <a:pt x="526379" y="142775"/>
                        <a:pt x="528104" y="138312"/>
                      </a:cubicBezTo>
                      <a:cubicBezTo>
                        <a:pt x="519459" y="138811"/>
                        <a:pt x="522254" y="131581"/>
                        <a:pt x="520965" y="126801"/>
                      </a:cubicBezTo>
                      <a:cubicBezTo>
                        <a:pt x="520846" y="126041"/>
                        <a:pt x="520649" y="125604"/>
                        <a:pt x="521465" y="124788"/>
                      </a:cubicBezTo>
                      <a:cubicBezTo>
                        <a:pt x="524077" y="122901"/>
                        <a:pt x="526246" y="119064"/>
                        <a:pt x="525175" y="112460"/>
                      </a:cubicBezTo>
                      <a:cubicBezTo>
                        <a:pt x="522564" y="116487"/>
                        <a:pt x="513130" y="121141"/>
                        <a:pt x="511940" y="112897"/>
                      </a:cubicBezTo>
                      <a:cubicBezTo>
                        <a:pt x="511750" y="112460"/>
                        <a:pt x="511152" y="106983"/>
                        <a:pt x="502689" y="108497"/>
                      </a:cubicBezTo>
                      <a:cubicBezTo>
                        <a:pt x="488349" y="109821"/>
                        <a:pt x="478190" y="106983"/>
                        <a:pt x="450924" y="104470"/>
                      </a:cubicBezTo>
                      <a:cubicBezTo>
                        <a:pt x="478380" y="102330"/>
                        <a:pt x="528097" y="96670"/>
                        <a:pt x="528097" y="78746"/>
                      </a:cubicBezTo>
                      <a:cubicBezTo>
                        <a:pt x="528097" y="64215"/>
                        <a:pt x="511940" y="54964"/>
                        <a:pt x="464483" y="54964"/>
                      </a:cubicBezTo>
                      <a:cubicBezTo>
                        <a:pt x="416928" y="54964"/>
                        <a:pt x="270530" y="72452"/>
                        <a:pt x="270530" y="45848"/>
                      </a:cubicBezTo>
                      <a:cubicBezTo>
                        <a:pt x="270530" y="28804"/>
                        <a:pt x="320120" y="35534"/>
                        <a:pt x="356292" y="36604"/>
                      </a:cubicBezTo>
                      <a:cubicBezTo>
                        <a:pt x="357954" y="39244"/>
                        <a:pt x="361326" y="41701"/>
                        <a:pt x="366923" y="43391"/>
                      </a:cubicBezTo>
                      <a:cubicBezTo>
                        <a:pt x="428185" y="60625"/>
                        <a:pt x="492376" y="19680"/>
                        <a:pt x="536242" y="34337"/>
                      </a:cubicBezTo>
                      <a:cubicBezTo>
                        <a:pt x="501429" y="3080"/>
                        <a:pt x="456458" y="37794"/>
                        <a:pt x="410289" y="28170"/>
                      </a:cubicBezTo>
                      <a:cubicBezTo>
                        <a:pt x="437245" y="27854"/>
                        <a:pt x="465708" y="22637"/>
                        <a:pt x="467405" y="15090"/>
                      </a:cubicBezTo>
                      <a:cubicBezTo>
                        <a:pt x="446334" y="28804"/>
                        <a:pt x="386613" y="5656"/>
                        <a:pt x="361825" y="21503"/>
                      </a:cubicBezTo>
                      <a:cubicBezTo>
                        <a:pt x="360319" y="22447"/>
                        <a:pt x="358714" y="23707"/>
                        <a:pt x="357644" y="24897"/>
                      </a:cubicBezTo>
                      <a:cubicBezTo>
                        <a:pt x="312735" y="24326"/>
                        <a:pt x="257478" y="18610"/>
                        <a:pt x="257478" y="45841"/>
                      </a:cubicBezTo>
                      <a:cubicBezTo>
                        <a:pt x="257478" y="93262"/>
                        <a:pt x="423968" y="65398"/>
                        <a:pt x="463843" y="65398"/>
                      </a:cubicBezTo>
                      <a:cubicBezTo>
                        <a:pt x="503907" y="65398"/>
                        <a:pt x="512369" y="69425"/>
                        <a:pt x="512369" y="77098"/>
                      </a:cubicBezTo>
                      <a:cubicBezTo>
                        <a:pt x="512369" y="88609"/>
                        <a:pt x="472614" y="91122"/>
                        <a:pt x="450164" y="91122"/>
                      </a:cubicBezTo>
                      <a:cubicBezTo>
                        <a:pt x="413084" y="91122"/>
                        <a:pt x="257598" y="70622"/>
                        <a:pt x="195427" y="89362"/>
                      </a:cubicBezTo>
                      <a:cubicBezTo>
                        <a:pt x="199102" y="78732"/>
                        <a:pt x="214048" y="63075"/>
                        <a:pt x="207100" y="54958"/>
                      </a:cubicBezTo>
                      <a:cubicBezTo>
                        <a:pt x="212788" y="52444"/>
                        <a:pt x="216970" y="47791"/>
                        <a:pt x="217125" y="42757"/>
                      </a:cubicBezTo>
                      <a:cubicBezTo>
                        <a:pt x="213605" y="39357"/>
                        <a:pt x="209423" y="38033"/>
                        <a:pt x="205586" y="37350"/>
                      </a:cubicBezTo>
                      <a:cubicBezTo>
                        <a:pt x="207255" y="34647"/>
                        <a:pt x="204960" y="31373"/>
                        <a:pt x="202629" y="28916"/>
                      </a:cubicBezTo>
                      <a:cubicBezTo>
                        <a:pt x="202031" y="28480"/>
                        <a:pt x="200806" y="21933"/>
                        <a:pt x="199264" y="20743"/>
                      </a:cubicBezTo>
                      <a:cubicBezTo>
                        <a:pt x="196934" y="18920"/>
                        <a:pt x="192316" y="14576"/>
                        <a:pt x="185423" y="11309"/>
                      </a:cubicBezTo>
                      <a:cubicBezTo>
                        <a:pt x="178320" y="7972"/>
                        <a:pt x="173850" y="7972"/>
                        <a:pt x="171238" y="7409"/>
                      </a:cubicBezTo>
                      <a:cubicBezTo>
                        <a:pt x="169569" y="6846"/>
                        <a:pt x="163254" y="8923"/>
                        <a:pt x="162466" y="8733"/>
                      </a:cubicBezTo>
                      <a:cubicBezTo>
                        <a:pt x="159073" y="8169"/>
                        <a:pt x="155074" y="8169"/>
                        <a:pt x="154483" y="12323"/>
                      </a:cubicBezTo>
                      <a:cubicBezTo>
                        <a:pt x="151716" y="9366"/>
                        <a:pt x="147689" y="7979"/>
                        <a:pt x="143535" y="7543"/>
                      </a:cubicBezTo>
                      <a:cubicBezTo>
                        <a:pt x="141057" y="12760"/>
                        <a:pt x="140142" y="17040"/>
                        <a:pt x="141994" y="24460"/>
                      </a:cubicBezTo>
                      <a:cubicBezTo>
                        <a:pt x="136460" y="24897"/>
                        <a:pt x="130300" y="39110"/>
                        <a:pt x="125203" y="37477"/>
                      </a:cubicBezTo>
                      <a:cubicBezTo>
                        <a:pt x="127209" y="41504"/>
                        <a:pt x="128786" y="43391"/>
                        <a:pt x="130300" y="43707"/>
                      </a:cubicBezTo>
                      <a:cubicBezTo>
                        <a:pt x="125865" y="52008"/>
                        <a:pt x="123851" y="62131"/>
                        <a:pt x="118473" y="62448"/>
                      </a:cubicBezTo>
                      <a:cubicBezTo>
                        <a:pt x="120423" y="65285"/>
                        <a:pt x="122148" y="66918"/>
                        <a:pt x="123534" y="68172"/>
                      </a:cubicBezTo>
                      <a:cubicBezTo>
                        <a:pt x="122591" y="72762"/>
                        <a:pt x="121993" y="77978"/>
                        <a:pt x="121831" y="82639"/>
                      </a:cubicBezTo>
                      <a:lnTo>
                        <a:pt x="116896" y="80816"/>
                      </a:lnTo>
                      <a:cubicBezTo>
                        <a:pt x="113686" y="80626"/>
                        <a:pt x="110130" y="80499"/>
                        <a:pt x="109349" y="80379"/>
                      </a:cubicBezTo>
                      <a:cubicBezTo>
                        <a:pt x="107209" y="79872"/>
                        <a:pt x="104604" y="79436"/>
                        <a:pt x="101520" y="79056"/>
                      </a:cubicBezTo>
                      <a:cubicBezTo>
                        <a:pt x="94135" y="78619"/>
                        <a:pt x="88595" y="66355"/>
                        <a:pt x="75670" y="58808"/>
                      </a:cubicBezTo>
                      <a:cubicBezTo>
                        <a:pt x="66426" y="53585"/>
                        <a:pt x="66109" y="48685"/>
                        <a:pt x="66109" y="39118"/>
                      </a:cubicBezTo>
                      <a:cubicBezTo>
                        <a:pt x="66109" y="30754"/>
                        <a:pt x="69981" y="23517"/>
                        <a:pt x="69502" y="15533"/>
                      </a:cubicBezTo>
                      <a:cubicBezTo>
                        <a:pt x="69221" y="14780"/>
                        <a:pt x="67961" y="10753"/>
                        <a:pt x="67207" y="8486"/>
                      </a:cubicBezTo>
                      <a:cubicBezTo>
                        <a:pt x="65475" y="3206"/>
                        <a:pt x="58555" y="-757"/>
                        <a:pt x="54408" y="123"/>
                      </a:cubicBezTo>
                      <a:cubicBezTo>
                        <a:pt x="56732" y="1819"/>
                        <a:pt x="59189" y="3833"/>
                        <a:pt x="59505" y="8613"/>
                      </a:cubicBezTo>
                      <a:cubicBezTo>
                        <a:pt x="57957" y="10317"/>
                        <a:pt x="55950" y="12450"/>
                        <a:pt x="55788" y="13076"/>
                      </a:cubicBezTo>
                      <a:cubicBezTo>
                        <a:pt x="54127" y="15090"/>
                        <a:pt x="53339" y="18483"/>
                        <a:pt x="56105" y="21194"/>
                      </a:cubicBezTo>
                      <a:cubicBezTo>
                        <a:pt x="56739" y="21827"/>
                        <a:pt x="56894" y="22264"/>
                        <a:pt x="56894" y="22961"/>
                      </a:cubicBezTo>
                      <a:cubicBezTo>
                        <a:pt x="56894" y="24031"/>
                        <a:pt x="56739" y="25101"/>
                        <a:pt x="56105" y="26607"/>
                      </a:cubicBezTo>
                      <a:cubicBezTo>
                        <a:pt x="55788" y="28311"/>
                        <a:pt x="55197" y="27361"/>
                        <a:pt x="55035" y="26607"/>
                      </a:cubicBezTo>
                      <a:cubicBezTo>
                        <a:pt x="53022" y="20630"/>
                        <a:pt x="50255" y="12330"/>
                        <a:pt x="44876" y="11957"/>
                      </a:cubicBezTo>
                      <a:cubicBezTo>
                        <a:pt x="44405" y="11957"/>
                        <a:pt x="42110" y="11514"/>
                        <a:pt x="41201" y="11640"/>
                      </a:cubicBezTo>
                      <a:cubicBezTo>
                        <a:pt x="41201" y="11323"/>
                        <a:pt x="41321" y="10887"/>
                        <a:pt x="41321" y="10443"/>
                      </a:cubicBezTo>
                      <a:cubicBezTo>
                        <a:pt x="41321" y="4466"/>
                        <a:pt x="34718" y="-314"/>
                        <a:pt x="27325" y="6733"/>
                      </a:cubicBezTo>
                      <a:cubicBezTo>
                        <a:pt x="29029" y="7113"/>
                        <a:pt x="31916" y="7550"/>
                        <a:pt x="32986" y="9373"/>
                      </a:cubicBezTo>
                      <a:cubicBezTo>
                        <a:pt x="32394" y="11323"/>
                        <a:pt x="31479" y="15097"/>
                        <a:pt x="31479" y="15540"/>
                      </a:cubicBezTo>
                      <a:cubicBezTo>
                        <a:pt x="31043" y="21834"/>
                        <a:pt x="35633" y="24348"/>
                        <a:pt x="42391" y="24348"/>
                      </a:cubicBezTo>
                      <a:cubicBezTo>
                        <a:pt x="43461" y="24348"/>
                        <a:pt x="44095" y="24918"/>
                        <a:pt x="44405" y="25361"/>
                      </a:cubicBezTo>
                      <a:cubicBezTo>
                        <a:pt x="44559" y="26304"/>
                        <a:pt x="44876" y="27248"/>
                        <a:pt x="45158" y="28191"/>
                      </a:cubicBezTo>
                      <a:cubicBezTo>
                        <a:pt x="45630" y="29071"/>
                        <a:pt x="44876" y="29071"/>
                        <a:pt x="44243" y="28825"/>
                      </a:cubicBezTo>
                      <a:cubicBezTo>
                        <a:pt x="33331" y="24172"/>
                        <a:pt x="28705" y="29078"/>
                        <a:pt x="28551" y="34042"/>
                      </a:cubicBezTo>
                      <a:cubicBezTo>
                        <a:pt x="28389" y="34358"/>
                        <a:pt x="28389" y="36935"/>
                        <a:pt x="28705" y="38195"/>
                      </a:cubicBezTo>
                      <a:cubicBezTo>
                        <a:pt x="24841" y="41089"/>
                        <a:pt x="23925" y="46749"/>
                        <a:pt x="31036" y="50959"/>
                      </a:cubicBezTo>
                      <a:cubicBezTo>
                        <a:pt x="31036" y="49262"/>
                        <a:pt x="30719" y="45242"/>
                        <a:pt x="33331" y="44482"/>
                      </a:cubicBezTo>
                      <a:cubicBezTo>
                        <a:pt x="33929" y="44362"/>
                        <a:pt x="34401" y="44046"/>
                        <a:pt x="34837" y="43729"/>
                      </a:cubicBezTo>
                      <a:cubicBezTo>
                        <a:pt x="35936" y="44982"/>
                        <a:pt x="37604" y="46186"/>
                        <a:pt x="37766" y="46622"/>
                      </a:cubicBezTo>
                      <a:cubicBezTo>
                        <a:pt x="38702" y="46939"/>
                        <a:pt x="40526" y="46749"/>
                        <a:pt x="44081" y="44362"/>
                      </a:cubicBezTo>
                      <a:cubicBezTo>
                        <a:pt x="44869" y="43729"/>
                        <a:pt x="45623" y="43729"/>
                        <a:pt x="46566" y="44362"/>
                      </a:cubicBezTo>
                      <a:cubicBezTo>
                        <a:pt x="47636" y="44989"/>
                        <a:pt x="48544" y="45552"/>
                        <a:pt x="49776" y="46312"/>
                      </a:cubicBezTo>
                      <a:cubicBezTo>
                        <a:pt x="50565" y="46939"/>
                        <a:pt x="50403" y="47382"/>
                        <a:pt x="49931" y="48136"/>
                      </a:cubicBezTo>
                      <a:cubicBezTo>
                        <a:pt x="42546" y="55239"/>
                        <a:pt x="43799" y="62159"/>
                        <a:pt x="53451" y="63736"/>
                      </a:cubicBezTo>
                      <a:cubicBezTo>
                        <a:pt x="54549" y="64236"/>
                        <a:pt x="54866" y="64807"/>
                        <a:pt x="54866" y="65877"/>
                      </a:cubicBezTo>
                      <a:cubicBezTo>
                        <a:pt x="54113" y="79457"/>
                        <a:pt x="36407" y="76817"/>
                        <a:pt x="37161" y="63420"/>
                      </a:cubicBezTo>
                      <a:cubicBezTo>
                        <a:pt x="27755" y="78767"/>
                        <a:pt x="44862" y="90214"/>
                        <a:pt x="57943" y="82667"/>
                      </a:cubicBezTo>
                      <a:cubicBezTo>
                        <a:pt x="58696" y="82034"/>
                        <a:pt x="59175" y="82477"/>
                        <a:pt x="59330" y="83104"/>
                      </a:cubicBezTo>
                      <a:cubicBezTo>
                        <a:pt x="59928" y="85624"/>
                        <a:pt x="61498" y="87757"/>
                        <a:pt x="63765" y="88011"/>
                      </a:cubicBezTo>
                      <a:cubicBezTo>
                        <a:pt x="63603" y="87257"/>
                        <a:pt x="64581" y="85307"/>
                        <a:pt x="66722" y="85307"/>
                      </a:cubicBezTo>
                      <a:cubicBezTo>
                        <a:pt x="67475" y="85117"/>
                        <a:pt x="67475" y="85751"/>
                        <a:pt x="67630" y="86694"/>
                      </a:cubicBezTo>
                      <a:cubicBezTo>
                        <a:pt x="67792" y="90087"/>
                        <a:pt x="69200" y="94558"/>
                        <a:pt x="74078" y="95311"/>
                      </a:cubicBezTo>
                      <a:cubicBezTo>
                        <a:pt x="73170" y="92481"/>
                        <a:pt x="74078" y="89778"/>
                        <a:pt x="75648" y="89778"/>
                      </a:cubicBezTo>
                      <a:cubicBezTo>
                        <a:pt x="78260" y="89778"/>
                        <a:pt x="87947" y="108201"/>
                        <a:pt x="107195" y="118776"/>
                      </a:cubicBezTo>
                      <a:cubicBezTo>
                        <a:pt x="110588" y="117579"/>
                        <a:pt x="116129" y="117579"/>
                        <a:pt x="117952" y="113115"/>
                      </a:cubicBezTo>
                      <a:cubicBezTo>
                        <a:pt x="118290" y="114749"/>
                        <a:pt x="119958" y="116382"/>
                        <a:pt x="122134" y="117579"/>
                      </a:cubicBezTo>
                      <a:cubicBezTo>
                        <a:pt x="122732" y="126512"/>
                        <a:pt x="128765" y="137579"/>
                        <a:pt x="126759" y="137579"/>
                      </a:cubicBezTo>
                      <a:cubicBezTo>
                        <a:pt x="123992" y="137579"/>
                        <a:pt x="93488" y="136073"/>
                        <a:pt x="87356" y="139593"/>
                      </a:cubicBezTo>
                      <a:cubicBezTo>
                        <a:pt x="78422" y="144183"/>
                        <a:pt x="56725" y="152356"/>
                        <a:pt x="50241" y="143113"/>
                      </a:cubicBezTo>
                      <a:cubicBezTo>
                        <a:pt x="48072" y="139839"/>
                        <a:pt x="48734" y="136946"/>
                        <a:pt x="45897" y="132356"/>
                      </a:cubicBezTo>
                      <a:cubicBezTo>
                        <a:pt x="43637" y="128962"/>
                        <a:pt x="40864" y="126822"/>
                        <a:pt x="38695" y="126695"/>
                      </a:cubicBezTo>
                      <a:cubicBezTo>
                        <a:pt x="38414" y="126505"/>
                        <a:pt x="35619" y="126505"/>
                        <a:pt x="33634" y="126505"/>
                      </a:cubicBezTo>
                      <a:cubicBezTo>
                        <a:pt x="29923" y="122352"/>
                        <a:pt x="21743" y="122035"/>
                        <a:pt x="18695" y="124619"/>
                      </a:cubicBezTo>
                      <a:cubicBezTo>
                        <a:pt x="21306" y="125245"/>
                        <a:pt x="24383" y="125872"/>
                        <a:pt x="27150" y="130152"/>
                      </a:cubicBezTo>
                      <a:cubicBezTo>
                        <a:pt x="26080" y="131919"/>
                        <a:pt x="24981" y="134052"/>
                        <a:pt x="24664" y="134496"/>
                      </a:cubicBezTo>
                      <a:cubicBezTo>
                        <a:pt x="22813" y="137572"/>
                        <a:pt x="23911" y="142233"/>
                        <a:pt x="37752" y="147013"/>
                      </a:cubicBezTo>
                      <a:cubicBezTo>
                        <a:pt x="38540" y="147266"/>
                        <a:pt x="39758" y="148527"/>
                        <a:pt x="38688" y="149097"/>
                      </a:cubicBezTo>
                      <a:cubicBezTo>
                        <a:pt x="36548" y="150040"/>
                        <a:pt x="33746" y="150350"/>
                        <a:pt x="30860" y="148337"/>
                      </a:cubicBezTo>
                      <a:cubicBezTo>
                        <a:pt x="25608" y="143873"/>
                        <a:pt x="24664" y="138023"/>
                        <a:pt x="18216" y="141733"/>
                      </a:cubicBezTo>
                      <a:cubicBezTo>
                        <a:pt x="17779" y="141923"/>
                        <a:pt x="15759" y="142986"/>
                        <a:pt x="13907" y="143746"/>
                      </a:cubicBezTo>
                      <a:cubicBezTo>
                        <a:pt x="13435" y="143429"/>
                        <a:pt x="12837" y="143429"/>
                        <a:pt x="12211" y="143303"/>
                      </a:cubicBezTo>
                      <a:cubicBezTo>
                        <a:pt x="6198" y="142803"/>
                        <a:pt x="-3038" y="150160"/>
                        <a:pt x="982" y="157580"/>
                      </a:cubicBezTo>
                      <a:cubicBezTo>
                        <a:pt x="1735" y="155567"/>
                        <a:pt x="4192" y="152047"/>
                        <a:pt x="8655" y="151167"/>
                      </a:cubicBezTo>
                      <a:cubicBezTo>
                        <a:pt x="9127" y="152990"/>
                        <a:pt x="9880" y="154623"/>
                        <a:pt x="10070" y="155440"/>
                      </a:cubicBezTo>
                      <a:cubicBezTo>
                        <a:pt x="11141" y="162670"/>
                        <a:pt x="14344" y="168203"/>
                        <a:pt x="29001" y="158333"/>
                      </a:cubicBezTo>
                      <a:cubicBezTo>
                        <a:pt x="30353" y="157580"/>
                        <a:pt x="30353" y="158967"/>
                        <a:pt x="29916" y="159403"/>
                      </a:cubicBezTo>
                      <a:cubicBezTo>
                        <a:pt x="26678" y="165127"/>
                        <a:pt x="16829" y="171548"/>
                        <a:pt x="24376" y="176201"/>
                      </a:cubicBezTo>
                      <a:cubicBezTo>
                        <a:pt x="24502" y="176321"/>
                        <a:pt x="26227" y="177644"/>
                        <a:pt x="27741" y="178714"/>
                      </a:cubicBezTo>
                      <a:cubicBezTo>
                        <a:pt x="27424" y="179158"/>
                        <a:pt x="27298" y="179784"/>
                        <a:pt x="27143" y="180038"/>
                      </a:cubicBezTo>
                      <a:cubicBezTo>
                        <a:pt x="25756" y="188092"/>
                        <a:pt x="34373" y="194378"/>
                        <a:pt x="39153" y="194069"/>
                      </a:cubicBezTo>
                      <a:cubicBezTo>
                        <a:pt x="37147" y="191745"/>
                        <a:pt x="33746" y="187465"/>
                        <a:pt x="34809" y="181425"/>
                      </a:cubicBezTo>
                      <a:cubicBezTo>
                        <a:pt x="36386" y="182241"/>
                        <a:pt x="38400" y="183192"/>
                        <a:pt x="38836" y="182678"/>
                      </a:cubicBezTo>
                      <a:cubicBezTo>
                        <a:pt x="45756" y="180038"/>
                        <a:pt x="42518" y="171548"/>
                        <a:pt x="46545" y="168844"/>
                      </a:cubicBezTo>
                      <a:cubicBezTo>
                        <a:pt x="47615" y="168091"/>
                        <a:pt x="48368" y="168844"/>
                        <a:pt x="48368" y="169914"/>
                      </a:cubicBezTo>
                      <a:cubicBezTo>
                        <a:pt x="48840" y="173307"/>
                        <a:pt x="50375" y="181108"/>
                        <a:pt x="58999" y="180235"/>
                      </a:cubicBezTo>
                      <a:cubicBezTo>
                        <a:pt x="66517" y="179601"/>
                        <a:pt x="70537" y="173005"/>
                        <a:pt x="69629" y="168534"/>
                      </a:cubicBezTo>
                      <a:cubicBezTo>
                        <a:pt x="69467" y="168098"/>
                        <a:pt x="69784" y="167654"/>
                        <a:pt x="70537" y="168098"/>
                      </a:cubicBezTo>
                      <a:cubicBezTo>
                        <a:pt x="73149" y="169731"/>
                        <a:pt x="75317" y="172878"/>
                        <a:pt x="74564" y="176651"/>
                      </a:cubicBezTo>
                      <a:cubicBezTo>
                        <a:pt x="75761" y="176081"/>
                        <a:pt x="78999" y="173948"/>
                        <a:pt x="80541" y="170801"/>
                      </a:cubicBezTo>
                      <a:cubicBezTo>
                        <a:pt x="82111" y="174694"/>
                        <a:pt x="82554" y="180045"/>
                        <a:pt x="77021" y="185142"/>
                      </a:cubicBezTo>
                      <a:cubicBezTo>
                        <a:pt x="80421" y="184389"/>
                        <a:pt x="88722" y="180242"/>
                        <a:pt x="90580" y="171118"/>
                      </a:cubicBezTo>
                      <a:cubicBezTo>
                        <a:pt x="91932" y="172688"/>
                        <a:pt x="93192" y="174385"/>
                        <a:pt x="93474" y="175582"/>
                      </a:cubicBezTo>
                      <a:cubicBezTo>
                        <a:pt x="93945" y="175455"/>
                        <a:pt x="94107" y="175265"/>
                        <a:pt x="94262" y="175145"/>
                      </a:cubicBezTo>
                      <a:cubicBezTo>
                        <a:pt x="97029" y="176088"/>
                        <a:pt x="102562" y="176525"/>
                        <a:pt x="110743" y="174701"/>
                      </a:cubicBezTo>
                      <a:cubicBezTo>
                        <a:pt x="111651" y="174511"/>
                        <a:pt x="111968" y="175018"/>
                        <a:pt x="111813" y="175455"/>
                      </a:cubicBezTo>
                      <a:cubicBezTo>
                        <a:pt x="111179" y="178728"/>
                        <a:pt x="111179" y="182248"/>
                        <a:pt x="112721" y="183952"/>
                      </a:cubicBezTo>
                      <a:cubicBezTo>
                        <a:pt x="112883" y="183199"/>
                        <a:pt x="114861" y="179798"/>
                        <a:pt x="116276" y="179798"/>
                      </a:cubicBezTo>
                      <a:cubicBezTo>
                        <a:pt x="118571" y="179798"/>
                        <a:pt x="115960" y="187979"/>
                        <a:pt x="120902" y="192759"/>
                      </a:cubicBezTo>
                      <a:cubicBezTo>
                        <a:pt x="122725" y="171815"/>
                        <a:pt x="147506" y="182438"/>
                        <a:pt x="160741" y="173955"/>
                      </a:cubicBezTo>
                      <a:cubicBezTo>
                        <a:pt x="162156" y="172885"/>
                        <a:pt x="162311" y="173322"/>
                        <a:pt x="162001" y="174525"/>
                      </a:cubicBezTo>
                      <a:cubicBezTo>
                        <a:pt x="161058" y="176666"/>
                        <a:pt x="159389" y="179805"/>
                        <a:pt x="156278" y="181446"/>
                      </a:cubicBezTo>
                      <a:cubicBezTo>
                        <a:pt x="160143" y="181636"/>
                        <a:pt x="166120" y="179306"/>
                        <a:pt x="171217" y="176229"/>
                      </a:cubicBezTo>
                      <a:cubicBezTo>
                        <a:pt x="180024" y="172709"/>
                        <a:pt x="195554" y="165908"/>
                        <a:pt x="194463" y="160382"/>
                      </a:cubicBezTo>
                      <a:close/>
                      <a:moveTo>
                        <a:pt x="168823" y="34140"/>
                      </a:moveTo>
                      <a:cubicBezTo>
                        <a:pt x="166345" y="38167"/>
                        <a:pt x="161121" y="41687"/>
                        <a:pt x="157130" y="37660"/>
                      </a:cubicBezTo>
                      <a:cubicBezTo>
                        <a:pt x="153138" y="33690"/>
                        <a:pt x="157601" y="32753"/>
                        <a:pt x="152504" y="24889"/>
                      </a:cubicBezTo>
                      <a:cubicBezTo>
                        <a:pt x="157446" y="27846"/>
                        <a:pt x="166183" y="33697"/>
                        <a:pt x="168823" y="34140"/>
                      </a:cubicBezTo>
                      <a:close/>
                      <a:moveTo>
                        <a:pt x="178510" y="62758"/>
                      </a:moveTo>
                      <a:cubicBezTo>
                        <a:pt x="177123" y="63201"/>
                        <a:pt x="177320" y="58295"/>
                        <a:pt x="174518" y="57661"/>
                      </a:cubicBezTo>
                      <a:cubicBezTo>
                        <a:pt x="172223" y="57344"/>
                        <a:pt x="172223" y="59738"/>
                        <a:pt x="173730" y="63201"/>
                      </a:cubicBezTo>
                      <a:cubicBezTo>
                        <a:pt x="170055" y="62005"/>
                        <a:pt x="166655" y="60181"/>
                        <a:pt x="164831" y="63511"/>
                      </a:cubicBezTo>
                      <a:cubicBezTo>
                        <a:pt x="163290" y="66595"/>
                        <a:pt x="163888" y="68608"/>
                        <a:pt x="166064" y="71255"/>
                      </a:cubicBezTo>
                      <a:cubicBezTo>
                        <a:pt x="167288" y="72445"/>
                        <a:pt x="166345" y="75282"/>
                        <a:pt x="164993" y="78739"/>
                      </a:cubicBezTo>
                      <a:cubicBezTo>
                        <a:pt x="163733" y="82005"/>
                        <a:pt x="159453" y="87102"/>
                        <a:pt x="154363" y="84209"/>
                      </a:cubicBezTo>
                      <a:cubicBezTo>
                        <a:pt x="148801" y="81132"/>
                        <a:pt x="149583" y="75282"/>
                        <a:pt x="151125" y="72135"/>
                      </a:cubicBezTo>
                      <a:cubicBezTo>
                        <a:pt x="152828" y="68995"/>
                        <a:pt x="154208" y="66475"/>
                        <a:pt x="155876" y="66475"/>
                      </a:cubicBezTo>
                      <a:cubicBezTo>
                        <a:pt x="159115" y="66602"/>
                        <a:pt x="160974" y="65849"/>
                        <a:pt x="162072" y="62765"/>
                      </a:cubicBezTo>
                      <a:cubicBezTo>
                        <a:pt x="163416" y="58928"/>
                        <a:pt x="159903" y="57358"/>
                        <a:pt x="156665" y="55218"/>
                      </a:cubicBezTo>
                      <a:cubicBezTo>
                        <a:pt x="160213" y="54211"/>
                        <a:pt x="162072" y="52578"/>
                        <a:pt x="160213" y="50755"/>
                      </a:cubicBezTo>
                      <a:cubicBezTo>
                        <a:pt x="158052" y="48931"/>
                        <a:pt x="154525" y="52141"/>
                        <a:pt x="153898" y="50628"/>
                      </a:cubicBezTo>
                      <a:cubicBezTo>
                        <a:pt x="153265" y="48931"/>
                        <a:pt x="155757" y="47798"/>
                        <a:pt x="156855" y="46735"/>
                      </a:cubicBezTo>
                      <a:cubicBezTo>
                        <a:pt x="158207" y="45228"/>
                        <a:pt x="159622" y="45855"/>
                        <a:pt x="161572" y="46735"/>
                      </a:cubicBezTo>
                      <a:lnTo>
                        <a:pt x="176511" y="53902"/>
                      </a:lnTo>
                      <a:cubicBezTo>
                        <a:pt x="178362" y="54972"/>
                        <a:pt x="179587" y="55535"/>
                        <a:pt x="179587" y="57675"/>
                      </a:cubicBezTo>
                      <a:cubicBezTo>
                        <a:pt x="179433" y="59442"/>
                        <a:pt x="180221" y="62138"/>
                        <a:pt x="178517" y="62772"/>
                      </a:cubicBezTo>
                      <a:close/>
                      <a:moveTo>
                        <a:pt x="186972" y="52127"/>
                      </a:moveTo>
                      <a:cubicBezTo>
                        <a:pt x="181432" y="52001"/>
                        <a:pt x="179264" y="44764"/>
                        <a:pt x="180362" y="39983"/>
                      </a:cubicBezTo>
                      <a:cubicBezTo>
                        <a:pt x="182375" y="41687"/>
                        <a:pt x="193449" y="45960"/>
                        <a:pt x="198828" y="47213"/>
                      </a:cubicBezTo>
                      <a:cubicBezTo>
                        <a:pt x="190394" y="49100"/>
                        <a:pt x="192351" y="52437"/>
                        <a:pt x="186972" y="52120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06" name="Google Shape;1006;p32"/>
              <p:cNvGrpSpPr/>
              <p:nvPr/>
            </p:nvGrpSpPr>
            <p:grpSpPr>
              <a:xfrm>
                <a:off x="11503743" y="4452707"/>
                <a:ext cx="525119" cy="590966"/>
                <a:chOff x="11503743" y="4452707"/>
                <a:chExt cx="525119" cy="590966"/>
              </a:xfrm>
            </p:grpSpPr>
            <p:sp>
              <p:nvSpPr>
                <p:cNvPr id="1007" name="Google Shape;1007;p32"/>
                <p:cNvSpPr/>
                <p:nvPr/>
              </p:nvSpPr>
              <p:spPr>
                <a:xfrm>
                  <a:off x="11514595" y="4452707"/>
                  <a:ext cx="514267" cy="194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267" h="194130" extrusionOk="0">
                      <a:moveTo>
                        <a:pt x="502215" y="127010"/>
                      </a:moveTo>
                      <a:cubicBezTo>
                        <a:pt x="502215" y="126257"/>
                        <a:pt x="502215" y="125377"/>
                        <a:pt x="502842" y="124933"/>
                      </a:cubicBezTo>
                      <a:cubicBezTo>
                        <a:pt x="505763" y="123110"/>
                        <a:pt x="508066" y="119273"/>
                        <a:pt x="507749" y="112479"/>
                      </a:cubicBezTo>
                      <a:cubicBezTo>
                        <a:pt x="504693" y="116506"/>
                        <a:pt x="494697" y="121160"/>
                        <a:pt x="494387" y="113113"/>
                      </a:cubicBezTo>
                      <a:cubicBezTo>
                        <a:pt x="494387" y="112669"/>
                        <a:pt x="494196" y="106819"/>
                        <a:pt x="485389" y="108643"/>
                      </a:cubicBezTo>
                      <a:cubicBezTo>
                        <a:pt x="471147" y="109839"/>
                        <a:pt x="457243" y="106946"/>
                        <a:pt x="430203" y="104306"/>
                      </a:cubicBezTo>
                      <a:cubicBezTo>
                        <a:pt x="428478" y="104179"/>
                        <a:pt x="427091" y="103109"/>
                        <a:pt x="430203" y="102792"/>
                      </a:cubicBezTo>
                      <a:cubicBezTo>
                        <a:pt x="463129" y="100652"/>
                        <a:pt x="507319" y="96506"/>
                        <a:pt x="507319" y="78891"/>
                      </a:cubicBezTo>
                      <a:cubicBezTo>
                        <a:pt x="507319" y="64107"/>
                        <a:pt x="491022" y="54934"/>
                        <a:pt x="443572" y="54934"/>
                      </a:cubicBezTo>
                      <a:cubicBezTo>
                        <a:pt x="396150" y="54934"/>
                        <a:pt x="249943" y="72295"/>
                        <a:pt x="249943" y="45683"/>
                      </a:cubicBezTo>
                      <a:cubicBezTo>
                        <a:pt x="249943" y="28766"/>
                        <a:pt x="299160" y="35680"/>
                        <a:pt x="335514" y="36750"/>
                      </a:cubicBezTo>
                      <a:cubicBezTo>
                        <a:pt x="337239" y="39390"/>
                        <a:pt x="340611" y="41657"/>
                        <a:pt x="346271" y="43227"/>
                      </a:cubicBezTo>
                      <a:cubicBezTo>
                        <a:pt x="407407" y="60651"/>
                        <a:pt x="477124" y="14926"/>
                        <a:pt x="514268" y="25556"/>
                      </a:cubicBezTo>
                      <a:cubicBezTo>
                        <a:pt x="466184" y="8639"/>
                        <a:pt x="435736" y="37947"/>
                        <a:pt x="389385" y="27943"/>
                      </a:cubicBezTo>
                      <a:cubicBezTo>
                        <a:pt x="416658" y="27943"/>
                        <a:pt x="444987" y="22409"/>
                        <a:pt x="446620" y="15362"/>
                      </a:cubicBezTo>
                      <a:cubicBezTo>
                        <a:pt x="425239" y="28942"/>
                        <a:pt x="366012" y="5992"/>
                        <a:pt x="340921" y="21339"/>
                      </a:cubicBezTo>
                      <a:cubicBezTo>
                        <a:pt x="339351" y="22409"/>
                        <a:pt x="337999" y="23726"/>
                        <a:pt x="336929" y="25232"/>
                      </a:cubicBezTo>
                      <a:cubicBezTo>
                        <a:pt x="291767" y="24479"/>
                        <a:pt x="236574" y="18946"/>
                        <a:pt x="236574" y="45676"/>
                      </a:cubicBezTo>
                      <a:cubicBezTo>
                        <a:pt x="236574" y="93098"/>
                        <a:pt x="403254" y="65424"/>
                        <a:pt x="443248" y="65424"/>
                      </a:cubicBezTo>
                      <a:cubicBezTo>
                        <a:pt x="482968" y="65424"/>
                        <a:pt x="491585" y="69577"/>
                        <a:pt x="491585" y="77251"/>
                      </a:cubicBezTo>
                      <a:cubicBezTo>
                        <a:pt x="491585" y="88452"/>
                        <a:pt x="451900" y="91409"/>
                        <a:pt x="429569" y="91409"/>
                      </a:cubicBezTo>
                      <a:cubicBezTo>
                        <a:pt x="392306" y="91409"/>
                        <a:pt x="236693" y="70648"/>
                        <a:pt x="174804" y="89395"/>
                      </a:cubicBezTo>
                      <a:cubicBezTo>
                        <a:pt x="178360" y="78891"/>
                        <a:pt x="193453" y="63037"/>
                        <a:pt x="186315" y="54934"/>
                      </a:cubicBezTo>
                      <a:cubicBezTo>
                        <a:pt x="192165" y="52477"/>
                        <a:pt x="196065" y="47824"/>
                        <a:pt x="196375" y="42727"/>
                      </a:cubicBezTo>
                      <a:cubicBezTo>
                        <a:pt x="192827" y="39390"/>
                        <a:pt x="188673" y="38137"/>
                        <a:pt x="184646" y="37510"/>
                      </a:cubicBezTo>
                      <a:cubicBezTo>
                        <a:pt x="186498" y="34610"/>
                        <a:pt x="184210" y="31533"/>
                        <a:pt x="181852" y="29076"/>
                      </a:cubicBezTo>
                      <a:cubicBezTo>
                        <a:pt x="181091" y="28323"/>
                        <a:pt x="179902" y="21966"/>
                        <a:pt x="178487" y="20896"/>
                      </a:cubicBezTo>
                      <a:cubicBezTo>
                        <a:pt x="176191" y="18952"/>
                        <a:pt x="171538" y="14926"/>
                        <a:pt x="164491" y="11335"/>
                      </a:cubicBezTo>
                      <a:cubicBezTo>
                        <a:pt x="157725" y="7998"/>
                        <a:pt x="153079" y="8125"/>
                        <a:pt x="150460" y="7308"/>
                      </a:cubicBezTo>
                      <a:cubicBezTo>
                        <a:pt x="148609" y="6872"/>
                        <a:pt x="142505" y="8759"/>
                        <a:pt x="141688" y="8632"/>
                      </a:cubicBezTo>
                      <a:cubicBezTo>
                        <a:pt x="138295" y="8315"/>
                        <a:pt x="134303" y="8315"/>
                        <a:pt x="133733" y="12405"/>
                      </a:cubicBezTo>
                      <a:cubicBezTo>
                        <a:pt x="130931" y="9512"/>
                        <a:pt x="126784" y="7998"/>
                        <a:pt x="122757" y="7308"/>
                      </a:cubicBezTo>
                      <a:cubicBezTo>
                        <a:pt x="120273" y="12842"/>
                        <a:pt x="119519" y="17178"/>
                        <a:pt x="121244" y="24606"/>
                      </a:cubicBezTo>
                      <a:cubicBezTo>
                        <a:pt x="115711" y="24916"/>
                        <a:pt x="109705" y="39256"/>
                        <a:pt x="104418" y="37806"/>
                      </a:cubicBezTo>
                      <a:cubicBezTo>
                        <a:pt x="106460" y="41643"/>
                        <a:pt x="108009" y="43346"/>
                        <a:pt x="109515" y="43663"/>
                      </a:cubicBezTo>
                      <a:cubicBezTo>
                        <a:pt x="105052" y="52154"/>
                        <a:pt x="103102" y="62277"/>
                        <a:pt x="97688" y="62594"/>
                      </a:cubicBezTo>
                      <a:cubicBezTo>
                        <a:pt x="100926" y="67057"/>
                        <a:pt x="103412" y="69197"/>
                        <a:pt x="105390" y="69577"/>
                      </a:cubicBezTo>
                      <a:cubicBezTo>
                        <a:pt x="104735" y="74294"/>
                        <a:pt x="104601" y="79201"/>
                        <a:pt x="104285" y="83665"/>
                      </a:cubicBezTo>
                      <a:lnTo>
                        <a:pt x="96146" y="80968"/>
                      </a:lnTo>
                      <a:cubicBezTo>
                        <a:pt x="92908" y="80778"/>
                        <a:pt x="89381" y="80778"/>
                        <a:pt x="88564" y="80651"/>
                      </a:cubicBezTo>
                      <a:cubicBezTo>
                        <a:pt x="86459" y="80018"/>
                        <a:pt x="83784" y="79518"/>
                        <a:pt x="80736" y="79201"/>
                      </a:cubicBezTo>
                      <a:cubicBezTo>
                        <a:pt x="73217" y="78631"/>
                        <a:pt x="67683" y="66304"/>
                        <a:pt x="54892" y="59137"/>
                      </a:cubicBezTo>
                      <a:cubicBezTo>
                        <a:pt x="45641" y="53540"/>
                        <a:pt x="45324" y="48950"/>
                        <a:pt x="45324" y="39073"/>
                      </a:cubicBezTo>
                      <a:cubicBezTo>
                        <a:pt x="45324" y="30892"/>
                        <a:pt x="49224" y="23409"/>
                        <a:pt x="48725" y="15989"/>
                      </a:cubicBezTo>
                      <a:cubicBezTo>
                        <a:pt x="48380" y="15045"/>
                        <a:pt x="47176" y="10582"/>
                        <a:pt x="46113" y="8308"/>
                      </a:cubicBezTo>
                      <a:cubicBezTo>
                        <a:pt x="44705" y="3345"/>
                        <a:pt x="37623" y="-809"/>
                        <a:pt x="33631" y="135"/>
                      </a:cubicBezTo>
                      <a:cubicBezTo>
                        <a:pt x="35644" y="1641"/>
                        <a:pt x="38256" y="3845"/>
                        <a:pt x="38728" y="8435"/>
                      </a:cubicBezTo>
                      <a:cubicBezTo>
                        <a:pt x="36876" y="10258"/>
                        <a:pt x="35208" y="12581"/>
                        <a:pt x="35018" y="12835"/>
                      </a:cubicBezTo>
                      <a:cubicBezTo>
                        <a:pt x="33385" y="15355"/>
                        <a:pt x="32596" y="18439"/>
                        <a:pt x="35328" y="21015"/>
                      </a:cubicBezTo>
                      <a:cubicBezTo>
                        <a:pt x="35989" y="21832"/>
                        <a:pt x="35989" y="22268"/>
                        <a:pt x="35989" y="22839"/>
                      </a:cubicBezTo>
                      <a:cubicBezTo>
                        <a:pt x="35989" y="23972"/>
                        <a:pt x="35644" y="25225"/>
                        <a:pt x="35328" y="26739"/>
                      </a:cubicBezTo>
                      <a:cubicBezTo>
                        <a:pt x="35018" y="28119"/>
                        <a:pt x="34574" y="27492"/>
                        <a:pt x="34257" y="26739"/>
                      </a:cubicBezTo>
                      <a:cubicBezTo>
                        <a:pt x="32279" y="20762"/>
                        <a:pt x="29477" y="12398"/>
                        <a:pt x="24387" y="11955"/>
                      </a:cubicBezTo>
                      <a:cubicBezTo>
                        <a:pt x="23634" y="11765"/>
                        <a:pt x="21339" y="11511"/>
                        <a:pt x="20269" y="11638"/>
                      </a:cubicBezTo>
                      <a:cubicBezTo>
                        <a:pt x="20459" y="11321"/>
                        <a:pt x="20579" y="10885"/>
                        <a:pt x="20579" y="10568"/>
                      </a:cubicBezTo>
                      <a:cubicBezTo>
                        <a:pt x="20579" y="4591"/>
                        <a:pt x="13947" y="-372"/>
                        <a:pt x="6555" y="6858"/>
                      </a:cubicBezTo>
                      <a:cubicBezTo>
                        <a:pt x="8280" y="7048"/>
                        <a:pt x="11208" y="7294"/>
                        <a:pt x="12215" y="9371"/>
                      </a:cubicBezTo>
                      <a:cubicBezTo>
                        <a:pt x="11645" y="11321"/>
                        <a:pt x="10892" y="15221"/>
                        <a:pt x="10701" y="15665"/>
                      </a:cubicBezTo>
                      <a:cubicBezTo>
                        <a:pt x="10265" y="21832"/>
                        <a:pt x="14890" y="24282"/>
                        <a:pt x="21458" y="24282"/>
                      </a:cubicBezTo>
                      <a:cubicBezTo>
                        <a:pt x="22712" y="24282"/>
                        <a:pt x="23507" y="24909"/>
                        <a:pt x="23627" y="25669"/>
                      </a:cubicBezTo>
                      <a:cubicBezTo>
                        <a:pt x="23817" y="26422"/>
                        <a:pt x="24127" y="27492"/>
                        <a:pt x="24380" y="27929"/>
                      </a:cubicBezTo>
                      <a:cubicBezTo>
                        <a:pt x="24697" y="29252"/>
                        <a:pt x="24127" y="29062"/>
                        <a:pt x="23507" y="28935"/>
                      </a:cubicBezTo>
                      <a:cubicBezTo>
                        <a:pt x="12525" y="24155"/>
                        <a:pt x="7963" y="29062"/>
                        <a:pt x="7660" y="34032"/>
                      </a:cubicBezTo>
                      <a:cubicBezTo>
                        <a:pt x="7660" y="34159"/>
                        <a:pt x="7660" y="37179"/>
                        <a:pt x="7780" y="38439"/>
                      </a:cubicBezTo>
                      <a:cubicBezTo>
                        <a:pt x="4070" y="40896"/>
                        <a:pt x="3190" y="46740"/>
                        <a:pt x="10265" y="51083"/>
                      </a:cubicBezTo>
                      <a:cubicBezTo>
                        <a:pt x="10138" y="49380"/>
                        <a:pt x="9793" y="45360"/>
                        <a:pt x="12525" y="44290"/>
                      </a:cubicBezTo>
                      <a:cubicBezTo>
                        <a:pt x="13186" y="44290"/>
                        <a:pt x="13623" y="44036"/>
                        <a:pt x="14073" y="43790"/>
                      </a:cubicBezTo>
                      <a:cubicBezTo>
                        <a:pt x="14890" y="44923"/>
                        <a:pt x="16749" y="46310"/>
                        <a:pt x="16995" y="46430"/>
                      </a:cubicBezTo>
                      <a:cubicBezTo>
                        <a:pt x="17967" y="47063"/>
                        <a:pt x="19480" y="46620"/>
                        <a:pt x="23507" y="44170"/>
                      </a:cubicBezTo>
                      <a:cubicBezTo>
                        <a:pt x="24134" y="43790"/>
                        <a:pt x="24697" y="43670"/>
                        <a:pt x="25802" y="44170"/>
                      </a:cubicBezTo>
                      <a:cubicBezTo>
                        <a:pt x="26746" y="44923"/>
                        <a:pt x="27626" y="45557"/>
                        <a:pt x="29041" y="46310"/>
                      </a:cubicBezTo>
                      <a:cubicBezTo>
                        <a:pt x="29794" y="47063"/>
                        <a:pt x="29674" y="47697"/>
                        <a:pt x="29160" y="48253"/>
                      </a:cubicBezTo>
                      <a:cubicBezTo>
                        <a:pt x="21775" y="55237"/>
                        <a:pt x="23064" y="62284"/>
                        <a:pt x="32596" y="63854"/>
                      </a:cubicBezTo>
                      <a:cubicBezTo>
                        <a:pt x="33948" y="63981"/>
                        <a:pt x="34138" y="64924"/>
                        <a:pt x="34138" y="65994"/>
                      </a:cubicBezTo>
                      <a:cubicBezTo>
                        <a:pt x="33385" y="79518"/>
                        <a:pt x="15489" y="76815"/>
                        <a:pt x="16432" y="63537"/>
                      </a:cubicBezTo>
                      <a:cubicBezTo>
                        <a:pt x="6681" y="78884"/>
                        <a:pt x="24134" y="90522"/>
                        <a:pt x="36876" y="82595"/>
                      </a:cubicBezTo>
                      <a:cubicBezTo>
                        <a:pt x="37820" y="82158"/>
                        <a:pt x="38418" y="82475"/>
                        <a:pt x="38601" y="83228"/>
                      </a:cubicBezTo>
                      <a:cubicBezTo>
                        <a:pt x="39171" y="85551"/>
                        <a:pt x="40741" y="87882"/>
                        <a:pt x="43036" y="88008"/>
                      </a:cubicBezTo>
                      <a:cubicBezTo>
                        <a:pt x="42846" y="87255"/>
                        <a:pt x="43825" y="85305"/>
                        <a:pt x="45775" y="85305"/>
                      </a:cubicBezTo>
                      <a:cubicBezTo>
                        <a:pt x="46746" y="85305"/>
                        <a:pt x="46746" y="85875"/>
                        <a:pt x="46746" y="86628"/>
                      </a:cubicBezTo>
                      <a:cubicBezTo>
                        <a:pt x="47063" y="90346"/>
                        <a:pt x="48253" y="94619"/>
                        <a:pt x="53350" y="95309"/>
                      </a:cubicBezTo>
                      <a:cubicBezTo>
                        <a:pt x="52407" y="92479"/>
                        <a:pt x="53350" y="89965"/>
                        <a:pt x="54899" y="89965"/>
                      </a:cubicBezTo>
                      <a:cubicBezTo>
                        <a:pt x="57377" y="89965"/>
                        <a:pt x="66092" y="109523"/>
                        <a:pt x="85403" y="120343"/>
                      </a:cubicBezTo>
                      <a:cubicBezTo>
                        <a:pt x="84903" y="118520"/>
                        <a:pt x="92922" y="115373"/>
                        <a:pt x="97230" y="113296"/>
                      </a:cubicBezTo>
                      <a:cubicBezTo>
                        <a:pt x="98019" y="116816"/>
                        <a:pt x="99969" y="120463"/>
                        <a:pt x="103679" y="122040"/>
                      </a:cubicBezTo>
                      <a:lnTo>
                        <a:pt x="107108" y="120153"/>
                      </a:lnTo>
                      <a:cubicBezTo>
                        <a:pt x="105721" y="129270"/>
                        <a:pt x="116605" y="138514"/>
                        <a:pt x="114626" y="138514"/>
                      </a:cubicBezTo>
                      <a:cubicBezTo>
                        <a:pt x="111705" y="138514"/>
                        <a:pt x="93365" y="136190"/>
                        <a:pt x="87395" y="139583"/>
                      </a:cubicBezTo>
                      <a:cubicBezTo>
                        <a:pt x="78279" y="144491"/>
                        <a:pt x="56764" y="152411"/>
                        <a:pt x="50125" y="143294"/>
                      </a:cubicBezTo>
                      <a:cubicBezTo>
                        <a:pt x="47957" y="140020"/>
                        <a:pt x="48401" y="137007"/>
                        <a:pt x="45789" y="132353"/>
                      </a:cubicBezTo>
                      <a:cubicBezTo>
                        <a:pt x="43712" y="128833"/>
                        <a:pt x="40910" y="126693"/>
                        <a:pt x="38615" y="126503"/>
                      </a:cubicBezTo>
                      <a:cubicBezTo>
                        <a:pt x="38277" y="126503"/>
                        <a:pt x="35475" y="126376"/>
                        <a:pt x="33652" y="126376"/>
                      </a:cubicBezTo>
                      <a:cubicBezTo>
                        <a:pt x="29815" y="122666"/>
                        <a:pt x="21797" y="122040"/>
                        <a:pt x="18431" y="124806"/>
                      </a:cubicBezTo>
                      <a:cubicBezTo>
                        <a:pt x="21353" y="125250"/>
                        <a:pt x="24401" y="125877"/>
                        <a:pt x="26887" y="130347"/>
                      </a:cubicBezTo>
                      <a:cubicBezTo>
                        <a:pt x="26006" y="132044"/>
                        <a:pt x="24718" y="134374"/>
                        <a:pt x="24591" y="134684"/>
                      </a:cubicBezTo>
                      <a:cubicBezTo>
                        <a:pt x="22733" y="137584"/>
                        <a:pt x="23831" y="142231"/>
                        <a:pt x="37644" y="147137"/>
                      </a:cubicBezTo>
                      <a:cubicBezTo>
                        <a:pt x="38432" y="147328"/>
                        <a:pt x="39812" y="148524"/>
                        <a:pt x="38615" y="149144"/>
                      </a:cubicBezTo>
                      <a:cubicBezTo>
                        <a:pt x="36447" y="150024"/>
                        <a:pt x="33652" y="150468"/>
                        <a:pt x="30723" y="148201"/>
                      </a:cubicBezTo>
                      <a:cubicBezTo>
                        <a:pt x="25345" y="144174"/>
                        <a:pt x="24591" y="137880"/>
                        <a:pt x="18114" y="141907"/>
                      </a:cubicBezTo>
                      <a:cubicBezTo>
                        <a:pt x="17636" y="142097"/>
                        <a:pt x="15693" y="142850"/>
                        <a:pt x="13961" y="143737"/>
                      </a:cubicBezTo>
                      <a:cubicBezTo>
                        <a:pt x="13334" y="143610"/>
                        <a:pt x="12891" y="143420"/>
                        <a:pt x="12236" y="143294"/>
                      </a:cubicBezTo>
                      <a:cubicBezTo>
                        <a:pt x="6133" y="142857"/>
                        <a:pt x="-3111" y="150341"/>
                        <a:pt x="1035" y="157451"/>
                      </a:cubicBezTo>
                      <a:cubicBezTo>
                        <a:pt x="1796" y="155747"/>
                        <a:pt x="4091" y="151911"/>
                        <a:pt x="8554" y="151284"/>
                      </a:cubicBezTo>
                      <a:cubicBezTo>
                        <a:pt x="9054" y="152854"/>
                        <a:pt x="9814" y="154994"/>
                        <a:pt x="9814" y="155431"/>
                      </a:cubicBezTo>
                      <a:cubicBezTo>
                        <a:pt x="11222" y="162851"/>
                        <a:pt x="14278" y="168075"/>
                        <a:pt x="28745" y="158514"/>
                      </a:cubicBezTo>
                      <a:cubicBezTo>
                        <a:pt x="30449" y="157444"/>
                        <a:pt x="30252" y="158824"/>
                        <a:pt x="29815" y="159457"/>
                      </a:cubicBezTo>
                      <a:cubicBezTo>
                        <a:pt x="26457" y="165434"/>
                        <a:pt x="16763" y="171601"/>
                        <a:pt x="24408" y="176065"/>
                      </a:cubicBezTo>
                      <a:cubicBezTo>
                        <a:pt x="24598" y="176192"/>
                        <a:pt x="26140" y="177769"/>
                        <a:pt x="27527" y="178522"/>
                      </a:cubicBezTo>
                      <a:cubicBezTo>
                        <a:pt x="27337" y="179155"/>
                        <a:pt x="27027" y="179592"/>
                        <a:pt x="27027" y="180226"/>
                      </a:cubicBezTo>
                      <a:cubicBezTo>
                        <a:pt x="25704" y="188279"/>
                        <a:pt x="34483" y="194376"/>
                        <a:pt x="39073" y="194123"/>
                      </a:cubicBezTo>
                      <a:cubicBezTo>
                        <a:pt x="37221" y="191736"/>
                        <a:pt x="33849" y="187575"/>
                        <a:pt x="34602" y="181605"/>
                      </a:cubicBezTo>
                      <a:cubicBezTo>
                        <a:pt x="36334" y="182359"/>
                        <a:pt x="38284" y="183049"/>
                        <a:pt x="38756" y="182859"/>
                      </a:cubicBezTo>
                      <a:cubicBezTo>
                        <a:pt x="45676" y="180092"/>
                        <a:pt x="42431" y="171601"/>
                        <a:pt x="46458" y="168828"/>
                      </a:cubicBezTo>
                      <a:cubicBezTo>
                        <a:pt x="47655" y="168075"/>
                        <a:pt x="48162" y="168828"/>
                        <a:pt x="48281" y="169898"/>
                      </a:cubicBezTo>
                      <a:cubicBezTo>
                        <a:pt x="48943" y="173488"/>
                        <a:pt x="50330" y="181282"/>
                        <a:pt x="58721" y="180338"/>
                      </a:cubicBezTo>
                      <a:cubicBezTo>
                        <a:pt x="66649" y="179465"/>
                        <a:pt x="70331" y="173171"/>
                        <a:pt x="69577" y="168708"/>
                      </a:cubicBezTo>
                      <a:cubicBezTo>
                        <a:pt x="69260" y="167948"/>
                        <a:pt x="69704" y="167765"/>
                        <a:pt x="70331" y="167948"/>
                      </a:cubicBezTo>
                      <a:cubicBezTo>
                        <a:pt x="73252" y="169778"/>
                        <a:pt x="75427" y="172735"/>
                        <a:pt x="74484" y="176818"/>
                      </a:cubicBezTo>
                      <a:cubicBezTo>
                        <a:pt x="75871" y="176065"/>
                        <a:pt x="78912" y="173925"/>
                        <a:pt x="80454" y="170848"/>
                      </a:cubicBezTo>
                      <a:cubicBezTo>
                        <a:pt x="82059" y="174812"/>
                        <a:pt x="82503" y="180092"/>
                        <a:pt x="77089" y="185316"/>
                      </a:cubicBezTo>
                      <a:cubicBezTo>
                        <a:pt x="80327" y="184245"/>
                        <a:pt x="88599" y="180219"/>
                        <a:pt x="90641" y="171102"/>
                      </a:cubicBezTo>
                      <a:cubicBezTo>
                        <a:pt x="91838" y="172545"/>
                        <a:pt x="93126" y="174375"/>
                        <a:pt x="93569" y="175755"/>
                      </a:cubicBezTo>
                      <a:cubicBezTo>
                        <a:pt x="93879" y="175635"/>
                        <a:pt x="94006" y="175445"/>
                        <a:pt x="94133" y="175129"/>
                      </a:cubicBezTo>
                      <a:cubicBezTo>
                        <a:pt x="96935" y="176072"/>
                        <a:pt x="102468" y="176635"/>
                        <a:pt x="110649" y="174812"/>
                      </a:cubicBezTo>
                      <a:cubicBezTo>
                        <a:pt x="111592" y="174558"/>
                        <a:pt x="111839" y="175002"/>
                        <a:pt x="111719" y="175628"/>
                      </a:cubicBezTo>
                      <a:cubicBezTo>
                        <a:pt x="111085" y="178705"/>
                        <a:pt x="111085" y="182359"/>
                        <a:pt x="112662" y="184119"/>
                      </a:cubicBezTo>
                      <a:cubicBezTo>
                        <a:pt x="112789" y="183049"/>
                        <a:pt x="114964" y="179592"/>
                        <a:pt x="116189" y="179592"/>
                      </a:cubicBezTo>
                      <a:cubicBezTo>
                        <a:pt x="118491" y="179592"/>
                        <a:pt x="115873" y="187829"/>
                        <a:pt x="120976" y="192799"/>
                      </a:cubicBezTo>
                      <a:cubicBezTo>
                        <a:pt x="122800" y="171728"/>
                        <a:pt x="134092" y="180219"/>
                        <a:pt x="147264" y="171601"/>
                      </a:cubicBezTo>
                      <a:cubicBezTo>
                        <a:pt x="148834" y="170532"/>
                        <a:pt x="148989" y="171102"/>
                        <a:pt x="148644" y="172355"/>
                      </a:cubicBezTo>
                      <a:cubicBezTo>
                        <a:pt x="147771" y="174812"/>
                        <a:pt x="146032" y="177515"/>
                        <a:pt x="142794" y="179339"/>
                      </a:cubicBezTo>
                      <a:cubicBezTo>
                        <a:pt x="147574" y="183175"/>
                        <a:pt x="167011" y="170975"/>
                        <a:pt x="167011" y="163301"/>
                      </a:cubicBezTo>
                      <a:cubicBezTo>
                        <a:pt x="167011" y="161098"/>
                        <a:pt x="174241" y="160535"/>
                        <a:pt x="180563" y="159275"/>
                      </a:cubicBezTo>
                      <a:cubicBezTo>
                        <a:pt x="194059" y="160028"/>
                        <a:pt x="192391" y="149144"/>
                        <a:pt x="197959" y="150024"/>
                      </a:cubicBezTo>
                      <a:cubicBezTo>
                        <a:pt x="275695" y="160344"/>
                        <a:pt x="231040" y="116499"/>
                        <a:pt x="322434" y="125243"/>
                      </a:cubicBezTo>
                      <a:cubicBezTo>
                        <a:pt x="326961" y="125680"/>
                        <a:pt x="328946" y="120336"/>
                        <a:pt x="332747" y="116809"/>
                      </a:cubicBezTo>
                      <a:cubicBezTo>
                        <a:pt x="327967" y="125363"/>
                        <a:pt x="327714" y="143730"/>
                        <a:pt x="336965" y="145427"/>
                      </a:cubicBezTo>
                      <a:cubicBezTo>
                        <a:pt x="341210" y="145997"/>
                        <a:pt x="349573" y="148827"/>
                        <a:pt x="352812" y="151903"/>
                      </a:cubicBezTo>
                      <a:cubicBezTo>
                        <a:pt x="353565" y="152974"/>
                        <a:pt x="352931" y="153417"/>
                        <a:pt x="352178" y="153607"/>
                      </a:cubicBezTo>
                      <a:cubicBezTo>
                        <a:pt x="346736" y="154044"/>
                        <a:pt x="340949" y="155747"/>
                        <a:pt x="339253" y="157001"/>
                      </a:cubicBezTo>
                      <a:cubicBezTo>
                        <a:pt x="325222" y="166371"/>
                        <a:pt x="324602" y="135430"/>
                        <a:pt x="309691" y="141217"/>
                      </a:cubicBezTo>
                      <a:cubicBezTo>
                        <a:pt x="308938" y="141597"/>
                        <a:pt x="306326" y="143420"/>
                        <a:pt x="305545" y="144491"/>
                      </a:cubicBezTo>
                      <a:cubicBezTo>
                        <a:pt x="299378" y="144364"/>
                        <a:pt x="291232" y="151411"/>
                        <a:pt x="292901" y="157451"/>
                      </a:cubicBezTo>
                      <a:cubicBezTo>
                        <a:pt x="294471" y="155747"/>
                        <a:pt x="297646" y="152861"/>
                        <a:pt x="302426" y="152101"/>
                      </a:cubicBezTo>
                      <a:cubicBezTo>
                        <a:pt x="302426" y="153614"/>
                        <a:pt x="302306" y="155121"/>
                        <a:pt x="302306" y="155248"/>
                      </a:cubicBezTo>
                      <a:cubicBezTo>
                        <a:pt x="301990" y="157634"/>
                        <a:pt x="303060" y="160028"/>
                        <a:pt x="307967" y="160028"/>
                      </a:cubicBezTo>
                      <a:cubicBezTo>
                        <a:pt x="310888" y="160028"/>
                        <a:pt x="311677" y="158521"/>
                        <a:pt x="313845" y="158521"/>
                      </a:cubicBezTo>
                      <a:cubicBezTo>
                        <a:pt x="314789" y="158521"/>
                        <a:pt x="315352" y="159275"/>
                        <a:pt x="315352" y="160344"/>
                      </a:cubicBezTo>
                      <a:cubicBezTo>
                        <a:pt x="315352" y="166378"/>
                        <a:pt x="296766" y="157134"/>
                        <a:pt x="300258" y="172862"/>
                      </a:cubicBezTo>
                      <a:cubicBezTo>
                        <a:pt x="300258" y="173495"/>
                        <a:pt x="302117" y="176382"/>
                        <a:pt x="303215" y="177769"/>
                      </a:cubicBezTo>
                      <a:cubicBezTo>
                        <a:pt x="302426" y="182486"/>
                        <a:pt x="306333" y="187139"/>
                        <a:pt x="314789" y="184689"/>
                      </a:cubicBezTo>
                      <a:cubicBezTo>
                        <a:pt x="313064" y="183302"/>
                        <a:pt x="310135" y="181415"/>
                        <a:pt x="310762" y="178712"/>
                      </a:cubicBezTo>
                      <a:cubicBezTo>
                        <a:pt x="312310" y="179029"/>
                        <a:pt x="314035" y="179029"/>
                        <a:pt x="314598" y="179155"/>
                      </a:cubicBezTo>
                      <a:cubicBezTo>
                        <a:pt x="315232" y="179155"/>
                        <a:pt x="315985" y="178522"/>
                        <a:pt x="316450" y="176389"/>
                      </a:cubicBezTo>
                      <a:cubicBezTo>
                        <a:pt x="316450" y="176072"/>
                        <a:pt x="316640" y="175755"/>
                        <a:pt x="317393" y="175889"/>
                      </a:cubicBezTo>
                      <a:cubicBezTo>
                        <a:pt x="318266" y="176079"/>
                        <a:pt x="318935" y="176642"/>
                        <a:pt x="318935" y="177276"/>
                      </a:cubicBezTo>
                      <a:cubicBezTo>
                        <a:pt x="318935" y="178283"/>
                        <a:pt x="317703" y="179162"/>
                        <a:pt x="317830" y="180669"/>
                      </a:cubicBezTo>
                      <a:cubicBezTo>
                        <a:pt x="317830" y="180986"/>
                        <a:pt x="318618" y="185132"/>
                        <a:pt x="319371" y="185639"/>
                      </a:cubicBezTo>
                      <a:cubicBezTo>
                        <a:pt x="318463" y="191293"/>
                        <a:pt x="326954" y="197460"/>
                        <a:pt x="335409" y="191609"/>
                      </a:cubicBezTo>
                      <a:cubicBezTo>
                        <a:pt x="333050" y="191293"/>
                        <a:pt x="327707" y="190222"/>
                        <a:pt x="326954" y="187463"/>
                      </a:cubicBezTo>
                      <a:cubicBezTo>
                        <a:pt x="328777" y="186709"/>
                        <a:pt x="330762" y="186076"/>
                        <a:pt x="330882" y="185893"/>
                      </a:cubicBezTo>
                      <a:cubicBezTo>
                        <a:pt x="332297" y="184879"/>
                        <a:pt x="332733" y="182746"/>
                        <a:pt x="332733" y="180233"/>
                      </a:cubicBezTo>
                      <a:cubicBezTo>
                        <a:pt x="332733" y="178719"/>
                        <a:pt x="333550" y="178529"/>
                        <a:pt x="334339" y="178529"/>
                      </a:cubicBezTo>
                      <a:cubicBezTo>
                        <a:pt x="335535" y="178529"/>
                        <a:pt x="336760" y="178409"/>
                        <a:pt x="338147" y="178409"/>
                      </a:cubicBezTo>
                      <a:cubicBezTo>
                        <a:pt x="340132" y="178283"/>
                        <a:pt x="340633" y="179036"/>
                        <a:pt x="340949" y="179599"/>
                      </a:cubicBezTo>
                      <a:cubicBezTo>
                        <a:pt x="342801" y="183189"/>
                        <a:pt x="347081" y="186393"/>
                        <a:pt x="352805" y="184379"/>
                      </a:cubicBezTo>
                      <a:cubicBezTo>
                        <a:pt x="362802" y="180859"/>
                        <a:pt x="354128" y="172179"/>
                        <a:pt x="362330" y="170229"/>
                      </a:cubicBezTo>
                      <a:cubicBezTo>
                        <a:pt x="363871" y="170102"/>
                        <a:pt x="366603" y="169792"/>
                        <a:pt x="368342" y="170229"/>
                      </a:cubicBezTo>
                      <a:cubicBezTo>
                        <a:pt x="376361" y="172179"/>
                        <a:pt x="387991" y="172052"/>
                        <a:pt x="390166" y="168215"/>
                      </a:cubicBezTo>
                      <a:cubicBezTo>
                        <a:pt x="392334" y="164385"/>
                        <a:pt x="391271" y="150038"/>
                        <a:pt x="382464" y="145131"/>
                      </a:cubicBezTo>
                      <a:cubicBezTo>
                        <a:pt x="377684" y="142681"/>
                        <a:pt x="382999" y="136578"/>
                        <a:pt x="378339" y="129284"/>
                      </a:cubicBezTo>
                      <a:cubicBezTo>
                        <a:pt x="386928" y="132994"/>
                        <a:pt x="396044" y="136578"/>
                        <a:pt x="408062" y="136578"/>
                      </a:cubicBezTo>
                      <a:cubicBezTo>
                        <a:pt x="429731" y="136578"/>
                        <a:pt x="436644" y="133438"/>
                        <a:pt x="446965" y="127461"/>
                      </a:cubicBezTo>
                      <a:cubicBezTo>
                        <a:pt x="458257" y="120674"/>
                        <a:pt x="470204" y="124194"/>
                        <a:pt x="473597" y="124631"/>
                      </a:cubicBezTo>
                      <a:cubicBezTo>
                        <a:pt x="476083" y="125130"/>
                        <a:pt x="478251" y="126390"/>
                        <a:pt x="477153" y="130037"/>
                      </a:cubicBezTo>
                      <a:cubicBezTo>
                        <a:pt x="473914" y="141421"/>
                        <a:pt x="477279" y="142555"/>
                        <a:pt x="474548" y="147778"/>
                      </a:cubicBezTo>
                      <a:cubicBezTo>
                        <a:pt x="472063" y="151925"/>
                        <a:pt x="463037" y="148405"/>
                        <a:pt x="456406" y="148088"/>
                      </a:cubicBezTo>
                      <a:cubicBezTo>
                        <a:pt x="452850" y="147778"/>
                        <a:pt x="449929" y="150355"/>
                        <a:pt x="449577" y="151108"/>
                      </a:cubicBezTo>
                      <a:cubicBezTo>
                        <a:pt x="444043" y="152115"/>
                        <a:pt x="437433" y="157022"/>
                        <a:pt x="437123" y="163315"/>
                      </a:cubicBezTo>
                      <a:cubicBezTo>
                        <a:pt x="438953" y="161865"/>
                        <a:pt x="442980" y="158725"/>
                        <a:pt x="447310" y="158219"/>
                      </a:cubicBezTo>
                      <a:lnTo>
                        <a:pt x="447310" y="160542"/>
                      </a:lnTo>
                      <a:cubicBezTo>
                        <a:pt x="447627" y="168215"/>
                        <a:pt x="455772" y="170862"/>
                        <a:pt x="460989" y="165575"/>
                      </a:cubicBezTo>
                      <a:cubicBezTo>
                        <a:pt x="461749" y="164822"/>
                        <a:pt x="463917" y="165575"/>
                        <a:pt x="462721" y="166835"/>
                      </a:cubicBezTo>
                      <a:cubicBezTo>
                        <a:pt x="457758" y="170102"/>
                        <a:pt x="449260" y="177276"/>
                        <a:pt x="455772" y="180233"/>
                      </a:cubicBezTo>
                      <a:cubicBezTo>
                        <a:pt x="455892" y="180352"/>
                        <a:pt x="457758" y="181422"/>
                        <a:pt x="459447" y="182373"/>
                      </a:cubicBezTo>
                      <a:cubicBezTo>
                        <a:pt x="458511" y="186963"/>
                        <a:pt x="461749" y="191743"/>
                        <a:pt x="465459" y="192370"/>
                      </a:cubicBezTo>
                      <a:cubicBezTo>
                        <a:pt x="464361" y="189920"/>
                        <a:pt x="464227" y="188406"/>
                        <a:pt x="466712" y="183316"/>
                      </a:cubicBezTo>
                      <a:lnTo>
                        <a:pt x="470676" y="183316"/>
                      </a:lnTo>
                      <a:cubicBezTo>
                        <a:pt x="475428" y="183633"/>
                        <a:pt x="473914" y="173819"/>
                        <a:pt x="479638" y="170869"/>
                      </a:cubicBezTo>
                      <a:cubicBezTo>
                        <a:pt x="480391" y="170370"/>
                        <a:pt x="480863" y="170553"/>
                        <a:pt x="480518" y="171306"/>
                      </a:cubicBezTo>
                      <a:cubicBezTo>
                        <a:pt x="478251" y="176649"/>
                        <a:pt x="476709" y="183633"/>
                        <a:pt x="481489" y="185140"/>
                      </a:cubicBezTo>
                      <a:cubicBezTo>
                        <a:pt x="481743" y="185140"/>
                        <a:pt x="483791" y="185646"/>
                        <a:pt x="485298" y="186083"/>
                      </a:cubicBezTo>
                      <a:cubicBezTo>
                        <a:pt x="486396" y="190110"/>
                        <a:pt x="491493" y="193384"/>
                        <a:pt x="498414" y="189920"/>
                      </a:cubicBezTo>
                      <a:cubicBezTo>
                        <a:pt x="496844" y="189350"/>
                        <a:pt x="493316" y="187463"/>
                        <a:pt x="492880" y="185330"/>
                      </a:cubicBezTo>
                      <a:cubicBezTo>
                        <a:pt x="494422" y="183626"/>
                        <a:pt x="496590" y="180859"/>
                        <a:pt x="496710" y="180233"/>
                      </a:cubicBezTo>
                      <a:cubicBezTo>
                        <a:pt x="501145" y="168532"/>
                        <a:pt x="491176" y="168215"/>
                        <a:pt x="491810" y="163498"/>
                      </a:cubicBezTo>
                      <a:cubicBezTo>
                        <a:pt x="492247" y="157775"/>
                        <a:pt x="503123" y="161612"/>
                        <a:pt x="504229" y="149721"/>
                      </a:cubicBezTo>
                      <a:cubicBezTo>
                        <a:pt x="504419" y="147898"/>
                        <a:pt x="503792" y="144378"/>
                        <a:pt x="499955" y="142681"/>
                      </a:cubicBezTo>
                      <a:cubicBezTo>
                        <a:pt x="499639" y="142364"/>
                        <a:pt x="499639" y="142238"/>
                        <a:pt x="499639" y="142111"/>
                      </a:cubicBezTo>
                      <a:lnTo>
                        <a:pt x="499765" y="142111"/>
                      </a:lnTo>
                      <a:cubicBezTo>
                        <a:pt x="503130" y="142111"/>
                        <a:pt x="506242" y="142864"/>
                        <a:pt x="508220" y="138211"/>
                      </a:cubicBezTo>
                      <a:cubicBezTo>
                        <a:pt x="499765" y="138844"/>
                        <a:pt x="503123" y="131797"/>
                        <a:pt x="502250" y="127017"/>
                      </a:cubicBezTo>
                      <a:close/>
                      <a:moveTo>
                        <a:pt x="159140" y="38453"/>
                      </a:moveTo>
                      <a:cubicBezTo>
                        <a:pt x="161407" y="40157"/>
                        <a:pt x="172502" y="44304"/>
                        <a:pt x="177726" y="45683"/>
                      </a:cubicBezTo>
                      <a:cubicBezTo>
                        <a:pt x="169236" y="47507"/>
                        <a:pt x="171404" y="50781"/>
                        <a:pt x="165871" y="50654"/>
                      </a:cubicBezTo>
                      <a:cubicBezTo>
                        <a:pt x="160337" y="50147"/>
                        <a:pt x="158169" y="43044"/>
                        <a:pt x="159140" y="38446"/>
                      </a:cubicBezTo>
                      <a:close/>
                      <a:moveTo>
                        <a:pt x="147729" y="32413"/>
                      </a:moveTo>
                      <a:cubicBezTo>
                        <a:pt x="145243" y="36757"/>
                        <a:pt x="140337" y="40157"/>
                        <a:pt x="135993" y="36130"/>
                      </a:cubicBezTo>
                      <a:cubicBezTo>
                        <a:pt x="132001" y="32160"/>
                        <a:pt x="136338" y="31097"/>
                        <a:pt x="131565" y="23170"/>
                      </a:cubicBezTo>
                      <a:cubicBezTo>
                        <a:pt x="136155" y="26563"/>
                        <a:pt x="145117" y="32160"/>
                        <a:pt x="147729" y="32413"/>
                      </a:cubicBezTo>
                      <a:close/>
                      <a:moveTo>
                        <a:pt x="130142" y="70655"/>
                      </a:moveTo>
                      <a:cubicBezTo>
                        <a:pt x="131684" y="67381"/>
                        <a:pt x="133064" y="64804"/>
                        <a:pt x="134923" y="64804"/>
                      </a:cubicBezTo>
                      <a:cubicBezTo>
                        <a:pt x="138161" y="64924"/>
                        <a:pt x="140020" y="64107"/>
                        <a:pt x="140900" y="60777"/>
                      </a:cubicBezTo>
                      <a:cubicBezTo>
                        <a:pt x="142505" y="57257"/>
                        <a:pt x="138950" y="55680"/>
                        <a:pt x="135683" y="53547"/>
                      </a:cubicBezTo>
                      <a:cubicBezTo>
                        <a:pt x="139076" y="52477"/>
                        <a:pt x="140900" y="50907"/>
                        <a:pt x="139076" y="49394"/>
                      </a:cubicBezTo>
                      <a:cubicBezTo>
                        <a:pt x="136908" y="47387"/>
                        <a:pt x="133543" y="50654"/>
                        <a:pt x="132754" y="49077"/>
                      </a:cubicBezTo>
                      <a:cubicBezTo>
                        <a:pt x="132191" y="47507"/>
                        <a:pt x="134613" y="46317"/>
                        <a:pt x="135873" y="45247"/>
                      </a:cubicBezTo>
                      <a:cubicBezTo>
                        <a:pt x="137225" y="43797"/>
                        <a:pt x="138485" y="44177"/>
                        <a:pt x="140463" y="45120"/>
                      </a:cubicBezTo>
                      <a:lnTo>
                        <a:pt x="155430" y="52287"/>
                      </a:lnTo>
                      <a:cubicBezTo>
                        <a:pt x="157416" y="53230"/>
                        <a:pt x="158605" y="54174"/>
                        <a:pt x="158605" y="56314"/>
                      </a:cubicBezTo>
                      <a:cubicBezTo>
                        <a:pt x="158486" y="57828"/>
                        <a:pt x="159140" y="60468"/>
                        <a:pt x="157535" y="61101"/>
                      </a:cubicBezTo>
                      <a:cubicBezTo>
                        <a:pt x="155867" y="61728"/>
                        <a:pt x="156184" y="56758"/>
                        <a:pt x="153389" y="56004"/>
                      </a:cubicBezTo>
                      <a:cubicBezTo>
                        <a:pt x="151087" y="55687"/>
                        <a:pt x="151087" y="58144"/>
                        <a:pt x="152819" y="61538"/>
                      </a:cubicBezTo>
                      <a:cubicBezTo>
                        <a:pt x="148947" y="60341"/>
                        <a:pt x="145553" y="58771"/>
                        <a:pt x="143730" y="62171"/>
                      </a:cubicBezTo>
                      <a:cubicBezTo>
                        <a:pt x="142498" y="65128"/>
                        <a:pt x="142751" y="67071"/>
                        <a:pt x="145110" y="69592"/>
                      </a:cubicBezTo>
                      <a:cubicBezTo>
                        <a:pt x="146180" y="70978"/>
                        <a:pt x="145236" y="73865"/>
                        <a:pt x="144039" y="77265"/>
                      </a:cubicBezTo>
                      <a:cubicBezTo>
                        <a:pt x="142751" y="80666"/>
                        <a:pt x="138288" y="85446"/>
                        <a:pt x="133191" y="82489"/>
                      </a:cubicBezTo>
                      <a:cubicBezTo>
                        <a:pt x="127650" y="79652"/>
                        <a:pt x="128629" y="73682"/>
                        <a:pt x="130136" y="70662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8" name="Google Shape;1008;p32"/>
                <p:cNvSpPr/>
                <p:nvPr/>
              </p:nvSpPr>
              <p:spPr>
                <a:xfrm>
                  <a:off x="11506492" y="4651837"/>
                  <a:ext cx="470914" cy="1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914" h="177854" extrusionOk="0">
                      <a:moveTo>
                        <a:pt x="299863" y="26694"/>
                      </a:moveTo>
                      <a:cubicBezTo>
                        <a:pt x="301152" y="29715"/>
                        <a:pt x="304517" y="32355"/>
                        <a:pt x="310684" y="34178"/>
                      </a:cubicBezTo>
                      <a:cubicBezTo>
                        <a:pt x="369017" y="51032"/>
                        <a:pt x="435504" y="7257"/>
                        <a:pt x="470915" y="17444"/>
                      </a:cubicBezTo>
                      <a:cubicBezTo>
                        <a:pt x="424873" y="1280"/>
                        <a:pt x="396058" y="29081"/>
                        <a:pt x="351875" y="19774"/>
                      </a:cubicBezTo>
                      <a:cubicBezTo>
                        <a:pt x="377599" y="19521"/>
                        <a:pt x="404992" y="14677"/>
                        <a:pt x="406379" y="7567"/>
                      </a:cubicBezTo>
                      <a:cubicBezTo>
                        <a:pt x="386406" y="20647"/>
                        <a:pt x="329614" y="-1367"/>
                        <a:pt x="305713" y="13417"/>
                      </a:cubicBezTo>
                      <a:cubicBezTo>
                        <a:pt x="304390" y="14170"/>
                        <a:pt x="303102" y="15304"/>
                        <a:pt x="302222" y="16374"/>
                      </a:cubicBezTo>
                      <a:cubicBezTo>
                        <a:pt x="277913" y="15747"/>
                        <a:pt x="243825" y="15121"/>
                        <a:pt x="243825" y="36818"/>
                      </a:cubicBezTo>
                      <a:cubicBezTo>
                        <a:pt x="243825" y="81916"/>
                        <a:pt x="365124" y="55495"/>
                        <a:pt x="403021" y="55495"/>
                      </a:cubicBezTo>
                      <a:cubicBezTo>
                        <a:pt x="432110" y="55495"/>
                        <a:pt x="436574" y="59269"/>
                        <a:pt x="436574" y="66569"/>
                      </a:cubicBezTo>
                      <a:cubicBezTo>
                        <a:pt x="436574" y="77326"/>
                        <a:pt x="393137" y="79910"/>
                        <a:pt x="371756" y="79910"/>
                      </a:cubicBezTo>
                      <a:cubicBezTo>
                        <a:pt x="338830" y="79910"/>
                        <a:pt x="239699" y="62993"/>
                        <a:pt x="179507" y="74806"/>
                      </a:cubicBezTo>
                      <a:cubicBezTo>
                        <a:pt x="184294" y="64999"/>
                        <a:pt x="195051" y="52355"/>
                        <a:pt x="189194" y="45308"/>
                      </a:cubicBezTo>
                      <a:cubicBezTo>
                        <a:pt x="194735" y="42985"/>
                        <a:pt x="198445" y="38522"/>
                        <a:pt x="198761" y="33741"/>
                      </a:cubicBezTo>
                      <a:cubicBezTo>
                        <a:pt x="195488" y="30658"/>
                        <a:pt x="191369" y="29271"/>
                        <a:pt x="187659" y="28771"/>
                      </a:cubicBezTo>
                      <a:cubicBezTo>
                        <a:pt x="189391" y="26068"/>
                        <a:pt x="187026" y="22984"/>
                        <a:pt x="185048" y="20654"/>
                      </a:cubicBezTo>
                      <a:cubicBezTo>
                        <a:pt x="184294" y="20084"/>
                        <a:pt x="183097" y="13867"/>
                        <a:pt x="181809" y="12797"/>
                      </a:cubicBezTo>
                      <a:cubicBezTo>
                        <a:pt x="179641" y="11094"/>
                        <a:pt x="175199" y="7137"/>
                        <a:pt x="168447" y="4054"/>
                      </a:cubicBezTo>
                      <a:cubicBezTo>
                        <a:pt x="161935" y="780"/>
                        <a:pt x="157690" y="780"/>
                        <a:pt x="155078" y="27"/>
                      </a:cubicBezTo>
                      <a:cubicBezTo>
                        <a:pt x="153353" y="-227"/>
                        <a:pt x="147503" y="1414"/>
                        <a:pt x="146750" y="1280"/>
                      </a:cubicBezTo>
                      <a:cubicBezTo>
                        <a:pt x="143476" y="970"/>
                        <a:pt x="139675" y="970"/>
                        <a:pt x="139231" y="4800"/>
                      </a:cubicBezTo>
                      <a:cubicBezTo>
                        <a:pt x="136619" y="2160"/>
                        <a:pt x="132592" y="773"/>
                        <a:pt x="128692" y="210"/>
                      </a:cubicBezTo>
                      <a:cubicBezTo>
                        <a:pt x="126425" y="5433"/>
                        <a:pt x="125517" y="9207"/>
                        <a:pt x="127305" y="16374"/>
                      </a:cubicBezTo>
                      <a:cubicBezTo>
                        <a:pt x="121772" y="16817"/>
                        <a:pt x="116231" y="30405"/>
                        <a:pt x="111205" y="28954"/>
                      </a:cubicBezTo>
                      <a:cubicBezTo>
                        <a:pt x="113028" y="32671"/>
                        <a:pt x="114696" y="34298"/>
                        <a:pt x="116111" y="34614"/>
                      </a:cubicBezTo>
                      <a:cubicBezTo>
                        <a:pt x="111768" y="42795"/>
                        <a:pt x="109916" y="52355"/>
                        <a:pt x="104692" y="52665"/>
                      </a:cubicBezTo>
                      <a:cubicBezTo>
                        <a:pt x="106544" y="55122"/>
                        <a:pt x="108058" y="56692"/>
                        <a:pt x="109346" y="57762"/>
                      </a:cubicBezTo>
                      <a:cubicBezTo>
                        <a:pt x="107804" y="63422"/>
                        <a:pt x="106861" y="69456"/>
                        <a:pt x="106544" y="74996"/>
                      </a:cubicBezTo>
                      <a:lnTo>
                        <a:pt x="101327" y="73173"/>
                      </a:lnTo>
                      <a:cubicBezTo>
                        <a:pt x="100384" y="73173"/>
                        <a:pt x="99779" y="72982"/>
                        <a:pt x="98842" y="72856"/>
                      </a:cubicBezTo>
                      <a:cubicBezTo>
                        <a:pt x="91767" y="72412"/>
                        <a:pt x="87431" y="73173"/>
                        <a:pt x="75286" y="66062"/>
                      </a:cubicBezTo>
                      <a:cubicBezTo>
                        <a:pt x="66353" y="61029"/>
                        <a:pt x="66036" y="56565"/>
                        <a:pt x="66036" y="47322"/>
                      </a:cubicBezTo>
                      <a:cubicBezTo>
                        <a:pt x="66036" y="39394"/>
                        <a:pt x="69746" y="32355"/>
                        <a:pt x="69154" y="24991"/>
                      </a:cubicBezTo>
                      <a:cubicBezTo>
                        <a:pt x="69154" y="24174"/>
                        <a:pt x="67894" y="20084"/>
                        <a:pt x="67141" y="18007"/>
                      </a:cubicBezTo>
                      <a:cubicBezTo>
                        <a:pt x="65473" y="12910"/>
                        <a:pt x="58841" y="9073"/>
                        <a:pt x="54969" y="10206"/>
                      </a:cubicBezTo>
                      <a:cubicBezTo>
                        <a:pt x="57017" y="11720"/>
                        <a:pt x="59439" y="13544"/>
                        <a:pt x="59756" y="18324"/>
                      </a:cubicBezTo>
                      <a:cubicBezTo>
                        <a:pt x="58207" y="19774"/>
                        <a:pt x="56356" y="21914"/>
                        <a:pt x="56236" y="22160"/>
                      </a:cubicBezTo>
                      <a:cubicBezTo>
                        <a:pt x="54723" y="24484"/>
                        <a:pt x="53878" y="27567"/>
                        <a:pt x="56356" y="30214"/>
                      </a:cubicBezTo>
                      <a:cubicBezTo>
                        <a:pt x="57144" y="30651"/>
                        <a:pt x="57334" y="31284"/>
                        <a:pt x="57334" y="31911"/>
                      </a:cubicBezTo>
                      <a:cubicBezTo>
                        <a:pt x="57334" y="32671"/>
                        <a:pt x="57017" y="33861"/>
                        <a:pt x="56482" y="35628"/>
                      </a:cubicBezTo>
                      <a:cubicBezTo>
                        <a:pt x="56229" y="37008"/>
                        <a:pt x="55919" y="36191"/>
                        <a:pt x="55602" y="35628"/>
                      </a:cubicBezTo>
                      <a:cubicBezTo>
                        <a:pt x="53751" y="29905"/>
                        <a:pt x="51139" y="21724"/>
                        <a:pt x="45915" y="21407"/>
                      </a:cubicBezTo>
                      <a:cubicBezTo>
                        <a:pt x="45415" y="21407"/>
                        <a:pt x="43304" y="20971"/>
                        <a:pt x="42360" y="21154"/>
                      </a:cubicBezTo>
                      <a:cubicBezTo>
                        <a:pt x="42360" y="20844"/>
                        <a:pt x="42550" y="20527"/>
                        <a:pt x="42550" y="19901"/>
                      </a:cubicBezTo>
                      <a:cubicBezTo>
                        <a:pt x="42550" y="14177"/>
                        <a:pt x="36193" y="9587"/>
                        <a:pt x="29308" y="16824"/>
                      </a:cubicBezTo>
                      <a:cubicBezTo>
                        <a:pt x="30814" y="16944"/>
                        <a:pt x="33433" y="17451"/>
                        <a:pt x="34532" y="19084"/>
                      </a:cubicBezTo>
                      <a:cubicBezTo>
                        <a:pt x="34088" y="20851"/>
                        <a:pt x="33117" y="24308"/>
                        <a:pt x="33117" y="24998"/>
                      </a:cubicBezTo>
                      <a:cubicBezTo>
                        <a:pt x="32680" y="30848"/>
                        <a:pt x="37263" y="33115"/>
                        <a:pt x="43430" y="33298"/>
                      </a:cubicBezTo>
                      <a:cubicBezTo>
                        <a:pt x="44528" y="33298"/>
                        <a:pt x="44979" y="33741"/>
                        <a:pt x="45415" y="34305"/>
                      </a:cubicBezTo>
                      <a:cubicBezTo>
                        <a:pt x="45606" y="35318"/>
                        <a:pt x="45915" y="36072"/>
                        <a:pt x="46359" y="37008"/>
                      </a:cubicBezTo>
                      <a:cubicBezTo>
                        <a:pt x="46514" y="38078"/>
                        <a:pt x="45915" y="37888"/>
                        <a:pt x="45289" y="37578"/>
                      </a:cubicBezTo>
                      <a:cubicBezTo>
                        <a:pt x="34968" y="33115"/>
                        <a:pt x="30505" y="37895"/>
                        <a:pt x="30378" y="42359"/>
                      </a:cubicBezTo>
                      <a:cubicBezTo>
                        <a:pt x="30378" y="42675"/>
                        <a:pt x="30188" y="45315"/>
                        <a:pt x="30505" y="46512"/>
                      </a:cubicBezTo>
                      <a:cubicBezTo>
                        <a:pt x="26950" y="49152"/>
                        <a:pt x="26070" y="54376"/>
                        <a:pt x="32673" y="58839"/>
                      </a:cubicBezTo>
                      <a:cubicBezTo>
                        <a:pt x="32673" y="56833"/>
                        <a:pt x="32483" y="53116"/>
                        <a:pt x="34968" y="52235"/>
                      </a:cubicBezTo>
                      <a:cubicBezTo>
                        <a:pt x="35405" y="52046"/>
                        <a:pt x="36038" y="51919"/>
                        <a:pt x="36383" y="51792"/>
                      </a:cubicBezTo>
                      <a:cubicBezTo>
                        <a:pt x="37256" y="52672"/>
                        <a:pt x="38995" y="53876"/>
                        <a:pt x="39122" y="54179"/>
                      </a:cubicBezTo>
                      <a:cubicBezTo>
                        <a:pt x="40065" y="54679"/>
                        <a:pt x="41734" y="54369"/>
                        <a:pt x="44972" y="52038"/>
                      </a:cubicBezTo>
                      <a:cubicBezTo>
                        <a:pt x="45915" y="51785"/>
                        <a:pt x="46514" y="51785"/>
                        <a:pt x="47584" y="52038"/>
                      </a:cubicBezTo>
                      <a:cubicBezTo>
                        <a:pt x="48337" y="52672"/>
                        <a:pt x="49435" y="53299"/>
                        <a:pt x="50505" y="54052"/>
                      </a:cubicBezTo>
                      <a:cubicBezTo>
                        <a:pt x="51449" y="54679"/>
                        <a:pt x="51259" y="55242"/>
                        <a:pt x="50689" y="55812"/>
                      </a:cubicBezTo>
                      <a:cubicBezTo>
                        <a:pt x="43550" y="62542"/>
                        <a:pt x="44838" y="69272"/>
                        <a:pt x="54089" y="70779"/>
                      </a:cubicBezTo>
                      <a:cubicBezTo>
                        <a:pt x="55159" y="71159"/>
                        <a:pt x="55595" y="71913"/>
                        <a:pt x="55595" y="72982"/>
                      </a:cubicBezTo>
                      <a:cubicBezTo>
                        <a:pt x="54715" y="85563"/>
                        <a:pt x="37770" y="83169"/>
                        <a:pt x="38678" y="70525"/>
                      </a:cubicBezTo>
                      <a:cubicBezTo>
                        <a:pt x="29435" y="85120"/>
                        <a:pt x="45908" y="96060"/>
                        <a:pt x="58397" y="88830"/>
                      </a:cubicBezTo>
                      <a:cubicBezTo>
                        <a:pt x="59150" y="88259"/>
                        <a:pt x="59432" y="88830"/>
                        <a:pt x="59622" y="89146"/>
                      </a:cubicBezTo>
                      <a:cubicBezTo>
                        <a:pt x="60376" y="91667"/>
                        <a:pt x="61572" y="93800"/>
                        <a:pt x="63931" y="93927"/>
                      </a:cubicBezTo>
                      <a:cubicBezTo>
                        <a:pt x="63931" y="93300"/>
                        <a:pt x="64846" y="91167"/>
                        <a:pt x="66543" y="91167"/>
                      </a:cubicBezTo>
                      <a:cubicBezTo>
                        <a:pt x="67458" y="91167"/>
                        <a:pt x="67641" y="91984"/>
                        <a:pt x="67641" y="92547"/>
                      </a:cubicBezTo>
                      <a:cubicBezTo>
                        <a:pt x="67768" y="95757"/>
                        <a:pt x="68964" y="100227"/>
                        <a:pt x="73745" y="100664"/>
                      </a:cubicBezTo>
                      <a:cubicBezTo>
                        <a:pt x="73174" y="98277"/>
                        <a:pt x="73745" y="95630"/>
                        <a:pt x="75469" y="95630"/>
                      </a:cubicBezTo>
                      <a:cubicBezTo>
                        <a:pt x="77638" y="95630"/>
                        <a:pt x="77321" y="90097"/>
                        <a:pt x="92985" y="98587"/>
                      </a:cubicBezTo>
                      <a:cubicBezTo>
                        <a:pt x="94055" y="101290"/>
                        <a:pt x="95780" y="103621"/>
                        <a:pt x="98518" y="104874"/>
                      </a:cubicBezTo>
                      <a:lnTo>
                        <a:pt x="110092" y="102867"/>
                      </a:lnTo>
                      <a:cubicBezTo>
                        <a:pt x="108839" y="111604"/>
                        <a:pt x="111317" y="125001"/>
                        <a:pt x="109339" y="125001"/>
                      </a:cubicBezTo>
                      <a:cubicBezTo>
                        <a:pt x="106854" y="125001"/>
                        <a:pt x="89275" y="122742"/>
                        <a:pt x="83488" y="125945"/>
                      </a:cubicBezTo>
                      <a:cubicBezTo>
                        <a:pt x="74836" y="130535"/>
                        <a:pt x="54089" y="137955"/>
                        <a:pt x="48077" y="129338"/>
                      </a:cubicBezTo>
                      <a:cubicBezTo>
                        <a:pt x="45718" y="126381"/>
                        <a:pt x="46507" y="123678"/>
                        <a:pt x="43733" y="119024"/>
                      </a:cubicBezTo>
                      <a:cubicBezTo>
                        <a:pt x="41909" y="115941"/>
                        <a:pt x="39115" y="113927"/>
                        <a:pt x="37129" y="113618"/>
                      </a:cubicBezTo>
                      <a:cubicBezTo>
                        <a:pt x="36496" y="113618"/>
                        <a:pt x="34074" y="113491"/>
                        <a:pt x="32222" y="113491"/>
                      </a:cubicBezTo>
                      <a:cubicBezTo>
                        <a:pt x="28667" y="109781"/>
                        <a:pt x="21092" y="109344"/>
                        <a:pt x="17882" y="111921"/>
                      </a:cubicBezTo>
                      <a:cubicBezTo>
                        <a:pt x="20494" y="112421"/>
                        <a:pt x="23444" y="113055"/>
                        <a:pt x="25865" y="117018"/>
                      </a:cubicBezTo>
                      <a:cubicBezTo>
                        <a:pt x="24950" y="118722"/>
                        <a:pt x="23880" y="120981"/>
                        <a:pt x="23563" y="121291"/>
                      </a:cubicBezTo>
                      <a:cubicBezTo>
                        <a:pt x="22022" y="124248"/>
                        <a:pt x="22775" y="128402"/>
                        <a:pt x="36172" y="133182"/>
                      </a:cubicBezTo>
                      <a:cubicBezTo>
                        <a:pt x="36679" y="133372"/>
                        <a:pt x="37876" y="134752"/>
                        <a:pt x="36806" y="135188"/>
                      </a:cubicBezTo>
                      <a:cubicBezTo>
                        <a:pt x="34954" y="136068"/>
                        <a:pt x="32215" y="136385"/>
                        <a:pt x="29540" y="134245"/>
                      </a:cubicBezTo>
                      <a:cubicBezTo>
                        <a:pt x="24507" y="130281"/>
                        <a:pt x="23563" y="124558"/>
                        <a:pt x="17375" y="127951"/>
                      </a:cubicBezTo>
                      <a:cubicBezTo>
                        <a:pt x="16932" y="128268"/>
                        <a:pt x="15073" y="129021"/>
                        <a:pt x="13250" y="130091"/>
                      </a:cubicBezTo>
                      <a:cubicBezTo>
                        <a:pt x="12933" y="129782"/>
                        <a:pt x="12335" y="129465"/>
                        <a:pt x="11708" y="129465"/>
                      </a:cubicBezTo>
                      <a:cubicBezTo>
                        <a:pt x="6048" y="129021"/>
                        <a:pt x="-2950" y="136258"/>
                        <a:pt x="951" y="143045"/>
                      </a:cubicBezTo>
                      <a:cubicBezTo>
                        <a:pt x="1824" y="141348"/>
                        <a:pt x="4189" y="137638"/>
                        <a:pt x="8336" y="137131"/>
                      </a:cubicBezTo>
                      <a:cubicBezTo>
                        <a:pt x="8779" y="138582"/>
                        <a:pt x="9532" y="140532"/>
                        <a:pt x="9723" y="141158"/>
                      </a:cubicBezTo>
                      <a:cubicBezTo>
                        <a:pt x="10947" y="148078"/>
                        <a:pt x="13686" y="153366"/>
                        <a:pt x="27555" y="144115"/>
                      </a:cubicBezTo>
                      <a:cubicBezTo>
                        <a:pt x="29097" y="143045"/>
                        <a:pt x="29097" y="144432"/>
                        <a:pt x="28653" y="144868"/>
                      </a:cubicBezTo>
                      <a:cubicBezTo>
                        <a:pt x="25577" y="150592"/>
                        <a:pt x="16361" y="156386"/>
                        <a:pt x="23246" y="160913"/>
                      </a:cubicBezTo>
                      <a:cubicBezTo>
                        <a:pt x="23556" y="161032"/>
                        <a:pt x="24943" y="162419"/>
                        <a:pt x="26485" y="163299"/>
                      </a:cubicBezTo>
                      <a:cubicBezTo>
                        <a:pt x="26168" y="163799"/>
                        <a:pt x="26041" y="164116"/>
                        <a:pt x="25851" y="164869"/>
                      </a:cubicBezTo>
                      <a:cubicBezTo>
                        <a:pt x="24619" y="172226"/>
                        <a:pt x="32772" y="178266"/>
                        <a:pt x="37425" y="177766"/>
                      </a:cubicBezTo>
                      <a:cubicBezTo>
                        <a:pt x="35376" y="175816"/>
                        <a:pt x="32455" y="171789"/>
                        <a:pt x="33082" y="166256"/>
                      </a:cubicBezTo>
                      <a:cubicBezTo>
                        <a:pt x="34806" y="166692"/>
                        <a:pt x="36665" y="167509"/>
                        <a:pt x="37228" y="167199"/>
                      </a:cubicBezTo>
                      <a:cubicBezTo>
                        <a:pt x="43522" y="164742"/>
                        <a:pt x="40663" y="156386"/>
                        <a:pt x="44373" y="153992"/>
                      </a:cubicBezTo>
                      <a:cubicBezTo>
                        <a:pt x="45563" y="153366"/>
                        <a:pt x="46007" y="153802"/>
                        <a:pt x="46324" y="154872"/>
                      </a:cubicBezTo>
                      <a:cubicBezTo>
                        <a:pt x="46662" y="158082"/>
                        <a:pt x="48048" y="165503"/>
                        <a:pt x="56194" y="164876"/>
                      </a:cubicBezTo>
                      <a:cubicBezTo>
                        <a:pt x="63712" y="164123"/>
                        <a:pt x="67289" y="157956"/>
                        <a:pt x="66317" y="153682"/>
                      </a:cubicBezTo>
                      <a:cubicBezTo>
                        <a:pt x="66198" y="153239"/>
                        <a:pt x="66507" y="152669"/>
                        <a:pt x="67289" y="153239"/>
                      </a:cubicBezTo>
                      <a:cubicBezTo>
                        <a:pt x="69901" y="154752"/>
                        <a:pt x="71851" y="157766"/>
                        <a:pt x="71097" y="161673"/>
                      </a:cubicBezTo>
                      <a:cubicBezTo>
                        <a:pt x="72512" y="160730"/>
                        <a:pt x="75568" y="158779"/>
                        <a:pt x="76638" y="155823"/>
                      </a:cubicBezTo>
                      <a:cubicBezTo>
                        <a:pt x="78180" y="159343"/>
                        <a:pt x="78806" y="164749"/>
                        <a:pt x="73583" y="169656"/>
                      </a:cubicBezTo>
                      <a:cubicBezTo>
                        <a:pt x="76638" y="168523"/>
                        <a:pt x="84657" y="164876"/>
                        <a:pt x="86325" y="156259"/>
                      </a:cubicBezTo>
                      <a:cubicBezTo>
                        <a:pt x="87613" y="157329"/>
                        <a:pt x="88684" y="159216"/>
                        <a:pt x="89247" y="160413"/>
                      </a:cubicBezTo>
                      <a:cubicBezTo>
                        <a:pt x="89453" y="160201"/>
                        <a:pt x="89662" y="159948"/>
                        <a:pt x="89873" y="159652"/>
                      </a:cubicBezTo>
                      <a:cubicBezTo>
                        <a:pt x="92710" y="160722"/>
                        <a:pt x="97702" y="161483"/>
                        <a:pt x="105636" y="159336"/>
                      </a:cubicBezTo>
                      <a:cubicBezTo>
                        <a:pt x="106509" y="159216"/>
                        <a:pt x="106826" y="159526"/>
                        <a:pt x="106826" y="160096"/>
                      </a:cubicBezTo>
                      <a:cubicBezTo>
                        <a:pt x="105882" y="163306"/>
                        <a:pt x="105882" y="166699"/>
                        <a:pt x="107579" y="168396"/>
                      </a:cubicBezTo>
                      <a:cubicBezTo>
                        <a:pt x="107579" y="167516"/>
                        <a:pt x="109431" y="164123"/>
                        <a:pt x="110662" y="164123"/>
                      </a:cubicBezTo>
                      <a:cubicBezTo>
                        <a:pt x="112986" y="164123"/>
                        <a:pt x="110501" y="171979"/>
                        <a:pt x="115288" y="176767"/>
                      </a:cubicBezTo>
                      <a:cubicBezTo>
                        <a:pt x="117139" y="156893"/>
                        <a:pt x="133113" y="161673"/>
                        <a:pt x="145475" y="153366"/>
                      </a:cubicBezTo>
                      <a:cubicBezTo>
                        <a:pt x="147017" y="152422"/>
                        <a:pt x="147144" y="152669"/>
                        <a:pt x="146707" y="153992"/>
                      </a:cubicBezTo>
                      <a:cubicBezTo>
                        <a:pt x="146046" y="156386"/>
                        <a:pt x="144405" y="159089"/>
                        <a:pt x="141484" y="160603"/>
                      </a:cubicBezTo>
                      <a:cubicBezTo>
                        <a:pt x="155036" y="168903"/>
                        <a:pt x="169031" y="150416"/>
                        <a:pt x="172868" y="140292"/>
                      </a:cubicBezTo>
                      <a:cubicBezTo>
                        <a:pt x="174375" y="139349"/>
                        <a:pt x="175790" y="137962"/>
                        <a:pt x="176543" y="136392"/>
                      </a:cubicBezTo>
                      <a:cubicBezTo>
                        <a:pt x="177522" y="138279"/>
                        <a:pt x="177641" y="140546"/>
                        <a:pt x="174375" y="142116"/>
                      </a:cubicBezTo>
                      <a:cubicBezTo>
                        <a:pt x="187617" y="143242"/>
                        <a:pt x="185794" y="132928"/>
                        <a:pt x="191207" y="133182"/>
                      </a:cubicBezTo>
                      <a:cubicBezTo>
                        <a:pt x="230737" y="137019"/>
                        <a:pt x="200233" y="100411"/>
                        <a:pt x="264170" y="111168"/>
                      </a:cubicBezTo>
                      <a:cubicBezTo>
                        <a:pt x="268317" y="111921"/>
                        <a:pt x="276026" y="107521"/>
                        <a:pt x="279518" y="104247"/>
                      </a:cubicBezTo>
                      <a:cubicBezTo>
                        <a:pt x="274928" y="112738"/>
                        <a:pt x="274611" y="130091"/>
                        <a:pt x="283728" y="131478"/>
                      </a:cubicBezTo>
                      <a:cubicBezTo>
                        <a:pt x="287536" y="132112"/>
                        <a:pt x="295555" y="134878"/>
                        <a:pt x="298758" y="137645"/>
                      </a:cubicBezTo>
                      <a:cubicBezTo>
                        <a:pt x="299575" y="138589"/>
                        <a:pt x="298758" y="138905"/>
                        <a:pt x="297970" y="139032"/>
                      </a:cubicBezTo>
                      <a:cubicBezTo>
                        <a:pt x="293063" y="139785"/>
                        <a:pt x="287403" y="141172"/>
                        <a:pt x="285826" y="142242"/>
                      </a:cubicBezTo>
                      <a:cubicBezTo>
                        <a:pt x="272302" y="151359"/>
                        <a:pt x="271992" y="122052"/>
                        <a:pt x="257553" y="127458"/>
                      </a:cubicBezTo>
                      <a:cubicBezTo>
                        <a:pt x="256898" y="127958"/>
                        <a:pt x="254631" y="129472"/>
                        <a:pt x="253660" y="130542"/>
                      </a:cubicBezTo>
                      <a:cubicBezTo>
                        <a:pt x="247809" y="130415"/>
                        <a:pt x="239981" y="137335"/>
                        <a:pt x="241368" y="143242"/>
                      </a:cubicBezTo>
                      <a:cubicBezTo>
                        <a:pt x="243219" y="141362"/>
                        <a:pt x="246148" y="138589"/>
                        <a:pt x="250738" y="137772"/>
                      </a:cubicBezTo>
                      <a:cubicBezTo>
                        <a:pt x="250611" y="139025"/>
                        <a:pt x="250611" y="140729"/>
                        <a:pt x="250421" y="141046"/>
                      </a:cubicBezTo>
                      <a:cubicBezTo>
                        <a:pt x="250302" y="143242"/>
                        <a:pt x="251055" y="145636"/>
                        <a:pt x="255955" y="145636"/>
                      </a:cubicBezTo>
                      <a:cubicBezTo>
                        <a:pt x="258756" y="145636"/>
                        <a:pt x="259510" y="144312"/>
                        <a:pt x="261495" y="144312"/>
                      </a:cubicBezTo>
                      <a:cubicBezTo>
                        <a:pt x="262593" y="144312"/>
                        <a:pt x="263220" y="144875"/>
                        <a:pt x="263220" y="145819"/>
                      </a:cubicBezTo>
                      <a:cubicBezTo>
                        <a:pt x="263220" y="151352"/>
                        <a:pt x="245514" y="142925"/>
                        <a:pt x="248436" y="157766"/>
                      </a:cubicBezTo>
                      <a:cubicBezTo>
                        <a:pt x="248753" y="158209"/>
                        <a:pt x="250295" y="161039"/>
                        <a:pt x="251364" y="162109"/>
                      </a:cubicBezTo>
                      <a:cubicBezTo>
                        <a:pt x="250731" y="166699"/>
                        <a:pt x="254413" y="171360"/>
                        <a:pt x="262305" y="168776"/>
                      </a:cubicBezTo>
                      <a:cubicBezTo>
                        <a:pt x="260918" y="167770"/>
                        <a:pt x="258116" y="165700"/>
                        <a:pt x="258623" y="163306"/>
                      </a:cubicBezTo>
                      <a:cubicBezTo>
                        <a:pt x="259855" y="163679"/>
                        <a:pt x="261805" y="163679"/>
                        <a:pt x="262115" y="163679"/>
                      </a:cubicBezTo>
                      <a:cubicBezTo>
                        <a:pt x="262910" y="163806"/>
                        <a:pt x="263664" y="163179"/>
                        <a:pt x="264163" y="161356"/>
                      </a:cubicBezTo>
                      <a:cubicBezTo>
                        <a:pt x="264163" y="160722"/>
                        <a:pt x="264283" y="160603"/>
                        <a:pt x="264952" y="160603"/>
                      </a:cubicBezTo>
                      <a:cubicBezTo>
                        <a:pt x="265705" y="160722"/>
                        <a:pt x="266458" y="161356"/>
                        <a:pt x="266458" y="161990"/>
                      </a:cubicBezTo>
                      <a:cubicBezTo>
                        <a:pt x="266458" y="162862"/>
                        <a:pt x="265388" y="163686"/>
                        <a:pt x="265388" y="165200"/>
                      </a:cubicBezTo>
                      <a:cubicBezTo>
                        <a:pt x="265388" y="165517"/>
                        <a:pt x="266142" y="169544"/>
                        <a:pt x="266775" y="169980"/>
                      </a:cubicBezTo>
                      <a:cubicBezTo>
                        <a:pt x="266022" y="175387"/>
                        <a:pt x="274167" y="181054"/>
                        <a:pt x="282122" y="175704"/>
                      </a:cubicBezTo>
                      <a:cubicBezTo>
                        <a:pt x="279820" y="175387"/>
                        <a:pt x="274604" y="174443"/>
                        <a:pt x="274167" y="171677"/>
                      </a:cubicBezTo>
                      <a:cubicBezTo>
                        <a:pt x="275709" y="170916"/>
                        <a:pt x="277659" y="169973"/>
                        <a:pt x="277997" y="169973"/>
                      </a:cubicBezTo>
                      <a:cubicBezTo>
                        <a:pt x="279194" y="169093"/>
                        <a:pt x="279510" y="167016"/>
                        <a:pt x="279510" y="164749"/>
                      </a:cubicBezTo>
                      <a:cubicBezTo>
                        <a:pt x="279510" y="163306"/>
                        <a:pt x="280264" y="163179"/>
                        <a:pt x="281052" y="163179"/>
                      </a:cubicBezTo>
                      <a:cubicBezTo>
                        <a:pt x="282122" y="163179"/>
                        <a:pt x="283537" y="162989"/>
                        <a:pt x="284798" y="162989"/>
                      </a:cubicBezTo>
                      <a:cubicBezTo>
                        <a:pt x="286466" y="162736"/>
                        <a:pt x="287093" y="163306"/>
                        <a:pt x="287410" y="164123"/>
                      </a:cubicBezTo>
                      <a:cubicBezTo>
                        <a:pt x="289078" y="167643"/>
                        <a:pt x="293070" y="170600"/>
                        <a:pt x="298638" y="168776"/>
                      </a:cubicBezTo>
                      <a:cubicBezTo>
                        <a:pt x="308170" y="165383"/>
                        <a:pt x="300025" y="157012"/>
                        <a:pt x="307734" y="155506"/>
                      </a:cubicBezTo>
                      <a:cubicBezTo>
                        <a:pt x="309276" y="155062"/>
                        <a:pt x="311761" y="154752"/>
                        <a:pt x="313584" y="155189"/>
                      </a:cubicBezTo>
                      <a:cubicBezTo>
                        <a:pt x="321103" y="157195"/>
                        <a:pt x="332325" y="156893"/>
                        <a:pt x="334338" y="153366"/>
                      </a:cubicBezTo>
                      <a:cubicBezTo>
                        <a:pt x="336507" y="149529"/>
                        <a:pt x="335437" y="136068"/>
                        <a:pt x="326981" y="131288"/>
                      </a:cubicBezTo>
                      <a:cubicBezTo>
                        <a:pt x="322321" y="128711"/>
                        <a:pt x="327608" y="123171"/>
                        <a:pt x="322828" y="116258"/>
                      </a:cubicBezTo>
                      <a:cubicBezTo>
                        <a:pt x="331290" y="119778"/>
                        <a:pt x="339780" y="123178"/>
                        <a:pt x="351291" y="123178"/>
                      </a:cubicBezTo>
                      <a:cubicBezTo>
                        <a:pt x="371918" y="123178"/>
                        <a:pt x="381605" y="120221"/>
                        <a:pt x="392243" y="114441"/>
                      </a:cubicBezTo>
                      <a:cubicBezTo>
                        <a:pt x="404091" y="108091"/>
                        <a:pt x="414848" y="111168"/>
                        <a:pt x="417967" y="111921"/>
                      </a:cubicBezTo>
                      <a:cubicBezTo>
                        <a:pt x="420389" y="112301"/>
                        <a:pt x="422247" y="113491"/>
                        <a:pt x="420389" y="116828"/>
                      </a:cubicBezTo>
                      <a:cubicBezTo>
                        <a:pt x="415608" y="127458"/>
                        <a:pt x="418720" y="128719"/>
                        <a:pt x="415165" y="133682"/>
                      </a:cubicBezTo>
                      <a:cubicBezTo>
                        <a:pt x="411926" y="137645"/>
                        <a:pt x="403753" y="134435"/>
                        <a:pt x="397903" y="133998"/>
                      </a:cubicBezTo>
                      <a:cubicBezTo>
                        <a:pt x="394411" y="133809"/>
                        <a:pt x="391046" y="136265"/>
                        <a:pt x="390827" y="137019"/>
                      </a:cubicBezTo>
                      <a:cubicBezTo>
                        <a:pt x="385294" y="137772"/>
                        <a:pt x="377902" y="142552"/>
                        <a:pt x="376712" y="148593"/>
                      </a:cubicBezTo>
                      <a:cubicBezTo>
                        <a:pt x="378873" y="147142"/>
                        <a:pt x="383126" y="144319"/>
                        <a:pt x="387462" y="143685"/>
                      </a:cubicBezTo>
                      <a:cubicBezTo>
                        <a:pt x="387153" y="144566"/>
                        <a:pt x="387153" y="145826"/>
                        <a:pt x="387153" y="145945"/>
                      </a:cubicBezTo>
                      <a:cubicBezTo>
                        <a:pt x="385956" y="153373"/>
                        <a:pt x="393439" y="155823"/>
                        <a:pt x="399198" y="150852"/>
                      </a:cubicBezTo>
                      <a:cubicBezTo>
                        <a:pt x="399951" y="149972"/>
                        <a:pt x="401937" y="150852"/>
                        <a:pt x="400522" y="151796"/>
                      </a:cubicBezTo>
                      <a:cubicBezTo>
                        <a:pt x="395615" y="155189"/>
                        <a:pt x="386273" y="161983"/>
                        <a:pt x="391623" y="164876"/>
                      </a:cubicBezTo>
                      <a:cubicBezTo>
                        <a:pt x="392060" y="165066"/>
                        <a:pt x="393446" y="165946"/>
                        <a:pt x="394988" y="166699"/>
                      </a:cubicBezTo>
                      <a:cubicBezTo>
                        <a:pt x="393446" y="171043"/>
                        <a:pt x="395622" y="175816"/>
                        <a:pt x="399205" y="176450"/>
                      </a:cubicBezTo>
                      <a:cubicBezTo>
                        <a:pt x="398417" y="173993"/>
                        <a:pt x="398417" y="172423"/>
                        <a:pt x="401817" y="167643"/>
                      </a:cubicBezTo>
                      <a:cubicBezTo>
                        <a:pt x="403324" y="167643"/>
                        <a:pt x="405182" y="167763"/>
                        <a:pt x="405492" y="167763"/>
                      </a:cubicBezTo>
                      <a:cubicBezTo>
                        <a:pt x="409765" y="167952"/>
                        <a:pt x="410272" y="158575"/>
                        <a:pt x="416122" y="155816"/>
                      </a:cubicBezTo>
                      <a:cubicBezTo>
                        <a:pt x="416911" y="155499"/>
                        <a:pt x="417474" y="155625"/>
                        <a:pt x="416911" y="156252"/>
                      </a:cubicBezTo>
                      <a:cubicBezTo>
                        <a:pt x="413764" y="161476"/>
                        <a:pt x="411152" y="167945"/>
                        <a:pt x="415623" y="169530"/>
                      </a:cubicBezTo>
                      <a:cubicBezTo>
                        <a:pt x="415806" y="169530"/>
                        <a:pt x="417664" y="169966"/>
                        <a:pt x="418981" y="169966"/>
                      </a:cubicBezTo>
                      <a:cubicBezTo>
                        <a:pt x="419325" y="174310"/>
                        <a:pt x="423634" y="177196"/>
                        <a:pt x="430709" y="173993"/>
                      </a:cubicBezTo>
                      <a:cubicBezTo>
                        <a:pt x="429639" y="173296"/>
                        <a:pt x="426436" y="171670"/>
                        <a:pt x="426246" y="169649"/>
                      </a:cubicBezTo>
                      <a:cubicBezTo>
                        <a:pt x="428098" y="167945"/>
                        <a:pt x="430590" y="165376"/>
                        <a:pt x="430709" y="164869"/>
                      </a:cubicBezTo>
                      <a:cubicBezTo>
                        <a:pt x="436876" y="153549"/>
                        <a:pt x="427661" y="153549"/>
                        <a:pt x="429048" y="148768"/>
                      </a:cubicBezTo>
                      <a:cubicBezTo>
                        <a:pt x="430273" y="143488"/>
                        <a:pt x="440143" y="147001"/>
                        <a:pt x="443072" y="135942"/>
                      </a:cubicBezTo>
                      <a:cubicBezTo>
                        <a:pt x="443515" y="133991"/>
                        <a:pt x="443515" y="130401"/>
                        <a:pt x="440150" y="128711"/>
                      </a:cubicBezTo>
                      <a:cubicBezTo>
                        <a:pt x="439833" y="128585"/>
                        <a:pt x="439833" y="128395"/>
                        <a:pt x="439960" y="128268"/>
                      </a:cubicBezTo>
                      <a:lnTo>
                        <a:pt x="440150" y="128268"/>
                      </a:lnTo>
                      <a:cubicBezTo>
                        <a:pt x="443205" y="128268"/>
                        <a:pt x="446127" y="129021"/>
                        <a:pt x="448866" y="124875"/>
                      </a:cubicBezTo>
                      <a:cubicBezTo>
                        <a:pt x="440593" y="125508"/>
                        <a:pt x="444895" y="118271"/>
                        <a:pt x="444895" y="114117"/>
                      </a:cubicBezTo>
                      <a:cubicBezTo>
                        <a:pt x="444895" y="113364"/>
                        <a:pt x="444895" y="112731"/>
                        <a:pt x="445810" y="112111"/>
                      </a:cubicBezTo>
                      <a:cubicBezTo>
                        <a:pt x="448866" y="110407"/>
                        <a:pt x="451660" y="106507"/>
                        <a:pt x="452414" y="100411"/>
                      </a:cubicBezTo>
                      <a:cubicBezTo>
                        <a:pt x="449056" y="104121"/>
                        <a:pt x="438862" y="108274"/>
                        <a:pt x="439833" y="100537"/>
                      </a:cubicBezTo>
                      <a:cubicBezTo>
                        <a:pt x="439833" y="100411"/>
                        <a:pt x="440713" y="94877"/>
                        <a:pt x="431977" y="96510"/>
                      </a:cubicBezTo>
                      <a:cubicBezTo>
                        <a:pt x="418101" y="97517"/>
                        <a:pt x="398227" y="94877"/>
                        <a:pt x="372502" y="92540"/>
                      </a:cubicBezTo>
                      <a:cubicBezTo>
                        <a:pt x="370869" y="92420"/>
                        <a:pt x="369454" y="91160"/>
                        <a:pt x="372502" y="90843"/>
                      </a:cubicBezTo>
                      <a:cubicBezTo>
                        <a:pt x="398417" y="88830"/>
                        <a:pt x="452104" y="86690"/>
                        <a:pt x="452104" y="65809"/>
                      </a:cubicBezTo>
                      <a:cubicBezTo>
                        <a:pt x="452104" y="56249"/>
                        <a:pt x="445690" y="43105"/>
                        <a:pt x="403640" y="45301"/>
                      </a:cubicBezTo>
                      <a:cubicBezTo>
                        <a:pt x="358260" y="47568"/>
                        <a:pt x="256299" y="62352"/>
                        <a:pt x="256299" y="36811"/>
                      </a:cubicBezTo>
                      <a:cubicBezTo>
                        <a:pt x="256299" y="23850"/>
                        <a:pt x="284192" y="25737"/>
                        <a:pt x="299856" y="26687"/>
                      </a:cubicBezTo>
                      <a:close/>
                      <a:moveTo>
                        <a:pt x="163216" y="29081"/>
                      </a:moveTo>
                      <a:cubicBezTo>
                        <a:pt x="165068" y="30841"/>
                        <a:pt x="175825" y="34805"/>
                        <a:pt x="180922" y="36184"/>
                      </a:cubicBezTo>
                      <a:cubicBezTo>
                        <a:pt x="172587" y="37888"/>
                        <a:pt x="174727" y="41155"/>
                        <a:pt x="169510" y="40838"/>
                      </a:cubicBezTo>
                      <a:cubicBezTo>
                        <a:pt x="164286" y="40718"/>
                        <a:pt x="162280" y="33734"/>
                        <a:pt x="163216" y="29074"/>
                      </a:cubicBezTo>
                      <a:close/>
                      <a:moveTo>
                        <a:pt x="152276" y="23421"/>
                      </a:moveTo>
                      <a:cubicBezTo>
                        <a:pt x="149974" y="27574"/>
                        <a:pt x="145011" y="30841"/>
                        <a:pt x="141174" y="27258"/>
                      </a:cubicBezTo>
                      <a:cubicBezTo>
                        <a:pt x="137365" y="23231"/>
                        <a:pt x="141519" y="22160"/>
                        <a:pt x="136865" y="14987"/>
                      </a:cubicBezTo>
                      <a:cubicBezTo>
                        <a:pt x="141301" y="18007"/>
                        <a:pt x="149791" y="23104"/>
                        <a:pt x="152276" y="23421"/>
                      </a:cubicBezTo>
                      <a:close/>
                      <a:moveTo>
                        <a:pt x="135514" y="59902"/>
                      </a:moveTo>
                      <a:cubicBezTo>
                        <a:pt x="137063" y="56826"/>
                        <a:pt x="138435" y="54369"/>
                        <a:pt x="140104" y="54369"/>
                      </a:cubicBezTo>
                      <a:cubicBezTo>
                        <a:pt x="143026" y="54488"/>
                        <a:pt x="144884" y="53869"/>
                        <a:pt x="145827" y="51032"/>
                      </a:cubicBezTo>
                      <a:cubicBezTo>
                        <a:pt x="147179" y="47322"/>
                        <a:pt x="143786" y="45935"/>
                        <a:pt x="140731" y="43612"/>
                      </a:cubicBezTo>
                      <a:cubicBezTo>
                        <a:pt x="144096" y="42668"/>
                        <a:pt x="145827" y="41281"/>
                        <a:pt x="143969" y="39838"/>
                      </a:cubicBezTo>
                      <a:cubicBezTo>
                        <a:pt x="141829" y="37888"/>
                        <a:pt x="138872" y="41162"/>
                        <a:pt x="138119" y="39394"/>
                      </a:cubicBezTo>
                      <a:cubicBezTo>
                        <a:pt x="137358" y="37888"/>
                        <a:pt x="139780" y="36818"/>
                        <a:pt x="140731" y="35748"/>
                      </a:cubicBezTo>
                      <a:cubicBezTo>
                        <a:pt x="142146" y="34298"/>
                        <a:pt x="143469" y="34614"/>
                        <a:pt x="145321" y="35748"/>
                      </a:cubicBezTo>
                      <a:lnTo>
                        <a:pt x="159851" y="42541"/>
                      </a:lnTo>
                      <a:cubicBezTo>
                        <a:pt x="161485" y="43415"/>
                        <a:pt x="162583" y="44048"/>
                        <a:pt x="162463" y="46252"/>
                      </a:cubicBezTo>
                      <a:cubicBezTo>
                        <a:pt x="162463" y="47575"/>
                        <a:pt x="163216" y="50525"/>
                        <a:pt x="161491" y="51032"/>
                      </a:cubicBezTo>
                      <a:cubicBezTo>
                        <a:pt x="160105" y="51602"/>
                        <a:pt x="160295" y="46822"/>
                        <a:pt x="157683" y="46252"/>
                      </a:cubicBezTo>
                      <a:cubicBezTo>
                        <a:pt x="155324" y="45752"/>
                        <a:pt x="155515" y="48202"/>
                        <a:pt x="156894" y="51595"/>
                      </a:cubicBezTo>
                      <a:cubicBezTo>
                        <a:pt x="153339" y="50342"/>
                        <a:pt x="150101" y="48511"/>
                        <a:pt x="148559" y="51785"/>
                      </a:cubicBezTo>
                      <a:cubicBezTo>
                        <a:pt x="147045" y="54488"/>
                        <a:pt x="147679" y="56565"/>
                        <a:pt x="149784" y="58959"/>
                      </a:cubicBezTo>
                      <a:cubicBezTo>
                        <a:pt x="150854" y="60339"/>
                        <a:pt x="149784" y="62986"/>
                        <a:pt x="148749" y="66062"/>
                      </a:cubicBezTo>
                      <a:cubicBezTo>
                        <a:pt x="147496" y="69456"/>
                        <a:pt x="143469" y="73926"/>
                        <a:pt x="138428" y="71469"/>
                      </a:cubicBezTo>
                      <a:cubicBezTo>
                        <a:pt x="133148" y="68512"/>
                        <a:pt x="133782" y="62979"/>
                        <a:pt x="135507" y="5989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9" name="Google Shape;1009;p32"/>
                <p:cNvSpPr/>
                <p:nvPr/>
              </p:nvSpPr>
              <p:spPr>
                <a:xfrm>
                  <a:off x="11503743" y="4843493"/>
                  <a:ext cx="428368" cy="200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368" h="200180" extrusionOk="0">
                      <a:moveTo>
                        <a:pt x="257415" y="22916"/>
                      </a:moveTo>
                      <a:cubicBezTo>
                        <a:pt x="258612" y="25872"/>
                        <a:pt x="261977" y="29012"/>
                        <a:pt x="268299" y="30653"/>
                      </a:cubicBezTo>
                      <a:cubicBezTo>
                        <a:pt x="326351" y="47260"/>
                        <a:pt x="392957" y="3415"/>
                        <a:pt x="428368" y="13602"/>
                      </a:cubicBezTo>
                      <a:cubicBezTo>
                        <a:pt x="382517" y="-2245"/>
                        <a:pt x="353617" y="25556"/>
                        <a:pt x="309434" y="16185"/>
                      </a:cubicBezTo>
                      <a:cubicBezTo>
                        <a:pt x="335278" y="15995"/>
                        <a:pt x="362516" y="10779"/>
                        <a:pt x="363931" y="3858"/>
                      </a:cubicBezTo>
                      <a:cubicBezTo>
                        <a:pt x="343867" y="16812"/>
                        <a:pt x="286948" y="-4885"/>
                        <a:pt x="263272" y="9892"/>
                      </a:cubicBezTo>
                      <a:cubicBezTo>
                        <a:pt x="261414" y="10962"/>
                        <a:pt x="259809" y="12475"/>
                        <a:pt x="258739" y="14045"/>
                      </a:cubicBezTo>
                      <a:cubicBezTo>
                        <a:pt x="240597" y="18192"/>
                        <a:pt x="225376" y="27879"/>
                        <a:pt x="225376" y="40840"/>
                      </a:cubicBezTo>
                      <a:cubicBezTo>
                        <a:pt x="225376" y="58010"/>
                        <a:pt x="247228" y="62791"/>
                        <a:pt x="288497" y="61150"/>
                      </a:cubicBezTo>
                      <a:cubicBezTo>
                        <a:pt x="329090" y="59453"/>
                        <a:pt x="374505" y="54547"/>
                        <a:pt x="374505" y="61903"/>
                      </a:cubicBezTo>
                      <a:cubicBezTo>
                        <a:pt x="374505" y="72224"/>
                        <a:pt x="345416" y="81777"/>
                        <a:pt x="306294" y="81777"/>
                      </a:cubicBezTo>
                      <a:cubicBezTo>
                        <a:pt x="276444" y="81777"/>
                        <a:pt x="225066" y="61903"/>
                        <a:pt x="160439" y="78321"/>
                      </a:cubicBezTo>
                      <a:lnTo>
                        <a:pt x="160439" y="77568"/>
                      </a:lnTo>
                      <a:cubicBezTo>
                        <a:pt x="165029" y="66493"/>
                        <a:pt x="178898" y="50210"/>
                        <a:pt x="172921" y="42909"/>
                      </a:cubicBezTo>
                      <a:cubicBezTo>
                        <a:pt x="177954" y="40833"/>
                        <a:pt x="181510" y="36623"/>
                        <a:pt x="181636" y="32152"/>
                      </a:cubicBezTo>
                      <a:cubicBezTo>
                        <a:pt x="178715" y="29139"/>
                        <a:pt x="174744" y="27879"/>
                        <a:pt x="171196" y="27372"/>
                      </a:cubicBezTo>
                      <a:cubicBezTo>
                        <a:pt x="173047" y="24669"/>
                        <a:pt x="170879" y="21838"/>
                        <a:pt x="168711" y="19888"/>
                      </a:cubicBezTo>
                      <a:cubicBezTo>
                        <a:pt x="168274" y="19452"/>
                        <a:pt x="167042" y="13285"/>
                        <a:pt x="165655" y="12151"/>
                      </a:cubicBezTo>
                      <a:cubicBezTo>
                        <a:pt x="163804" y="10448"/>
                        <a:pt x="159460" y="6745"/>
                        <a:pt x="153364" y="3718"/>
                      </a:cubicBezTo>
                      <a:cubicBezTo>
                        <a:pt x="146852" y="641"/>
                        <a:pt x="142860" y="958"/>
                        <a:pt x="140248" y="8"/>
                      </a:cubicBezTo>
                      <a:cubicBezTo>
                        <a:pt x="138706" y="-119"/>
                        <a:pt x="132983" y="1394"/>
                        <a:pt x="132419" y="1394"/>
                      </a:cubicBezTo>
                      <a:cubicBezTo>
                        <a:pt x="129498" y="1077"/>
                        <a:pt x="125908" y="1077"/>
                        <a:pt x="125154" y="4668"/>
                      </a:cubicBezTo>
                      <a:cubicBezTo>
                        <a:pt x="122669" y="2028"/>
                        <a:pt x="119177" y="641"/>
                        <a:pt x="115467" y="141"/>
                      </a:cubicBezTo>
                      <a:cubicBezTo>
                        <a:pt x="113172" y="4921"/>
                        <a:pt x="112229" y="9131"/>
                        <a:pt x="114080" y="15545"/>
                      </a:cubicBezTo>
                      <a:cubicBezTo>
                        <a:pt x="108864" y="15861"/>
                        <a:pt x="103640" y="29005"/>
                        <a:pt x="98993" y="27555"/>
                      </a:cubicBezTo>
                      <a:cubicBezTo>
                        <a:pt x="100500" y="31075"/>
                        <a:pt x="102105" y="32652"/>
                        <a:pt x="103640" y="32779"/>
                      </a:cubicBezTo>
                      <a:cubicBezTo>
                        <a:pt x="99430" y="40642"/>
                        <a:pt x="97762" y="49766"/>
                        <a:pt x="92664" y="50069"/>
                      </a:cubicBezTo>
                      <a:cubicBezTo>
                        <a:pt x="94833" y="52970"/>
                        <a:pt x="96691" y="54659"/>
                        <a:pt x="98106" y="55610"/>
                      </a:cubicBezTo>
                      <a:cubicBezTo>
                        <a:pt x="94966" y="66993"/>
                        <a:pt x="94213" y="81461"/>
                        <a:pt x="95495" y="91774"/>
                      </a:cubicBezTo>
                      <a:cubicBezTo>
                        <a:pt x="86497" y="82341"/>
                        <a:pt x="72692" y="60643"/>
                        <a:pt x="63575" y="55419"/>
                      </a:cubicBezTo>
                      <a:cubicBezTo>
                        <a:pt x="55113" y="50632"/>
                        <a:pt x="54986" y="46486"/>
                        <a:pt x="54986" y="37869"/>
                      </a:cubicBezTo>
                      <a:cubicBezTo>
                        <a:pt x="54986" y="30322"/>
                        <a:pt x="58351" y="23465"/>
                        <a:pt x="57908" y="16488"/>
                      </a:cubicBezTo>
                      <a:cubicBezTo>
                        <a:pt x="57718" y="15854"/>
                        <a:pt x="56620" y="11835"/>
                        <a:pt x="55740" y="9878"/>
                      </a:cubicBezTo>
                      <a:cubicBezTo>
                        <a:pt x="54353" y="5224"/>
                        <a:pt x="48038" y="1514"/>
                        <a:pt x="44482" y="2457"/>
                      </a:cubicBezTo>
                      <a:cubicBezTo>
                        <a:pt x="46179" y="3844"/>
                        <a:pt x="48474" y="5731"/>
                        <a:pt x="49108" y="10194"/>
                      </a:cubicBezTo>
                      <a:cubicBezTo>
                        <a:pt x="47404" y="11518"/>
                        <a:pt x="45869" y="13714"/>
                        <a:pt x="45743" y="14031"/>
                      </a:cubicBezTo>
                      <a:cubicBezTo>
                        <a:pt x="44039" y="16171"/>
                        <a:pt x="43447" y="18931"/>
                        <a:pt x="45869" y="21388"/>
                      </a:cubicBezTo>
                      <a:cubicBezTo>
                        <a:pt x="46306" y="22022"/>
                        <a:pt x="46306" y="22331"/>
                        <a:pt x="46306" y="23092"/>
                      </a:cubicBezTo>
                      <a:cubicBezTo>
                        <a:pt x="46306" y="23725"/>
                        <a:pt x="46179" y="25105"/>
                        <a:pt x="46052" y="26485"/>
                      </a:cubicBezTo>
                      <a:cubicBezTo>
                        <a:pt x="45736" y="27872"/>
                        <a:pt x="45299" y="27119"/>
                        <a:pt x="44982" y="26485"/>
                      </a:cubicBezTo>
                      <a:cubicBezTo>
                        <a:pt x="43131" y="21078"/>
                        <a:pt x="40519" y="13588"/>
                        <a:pt x="35866" y="13151"/>
                      </a:cubicBezTo>
                      <a:cubicBezTo>
                        <a:pt x="35429" y="13151"/>
                        <a:pt x="33254" y="12771"/>
                        <a:pt x="32310" y="12898"/>
                      </a:cubicBezTo>
                      <a:cubicBezTo>
                        <a:pt x="32500" y="12581"/>
                        <a:pt x="32500" y="12144"/>
                        <a:pt x="32500" y="11701"/>
                      </a:cubicBezTo>
                      <a:cubicBezTo>
                        <a:pt x="32500" y="6604"/>
                        <a:pt x="26530" y="2021"/>
                        <a:pt x="19892" y="8624"/>
                      </a:cubicBezTo>
                      <a:cubicBezTo>
                        <a:pt x="21440" y="8941"/>
                        <a:pt x="24172" y="9441"/>
                        <a:pt x="25115" y="10765"/>
                      </a:cubicBezTo>
                      <a:cubicBezTo>
                        <a:pt x="24482" y="12588"/>
                        <a:pt x="23862" y="16171"/>
                        <a:pt x="23862" y="16488"/>
                      </a:cubicBezTo>
                      <a:cubicBezTo>
                        <a:pt x="23264" y="22022"/>
                        <a:pt x="27410" y="24345"/>
                        <a:pt x="33387" y="24345"/>
                      </a:cubicBezTo>
                      <a:cubicBezTo>
                        <a:pt x="34486" y="24345"/>
                        <a:pt x="35239" y="24788"/>
                        <a:pt x="35436" y="25415"/>
                      </a:cubicBezTo>
                      <a:cubicBezTo>
                        <a:pt x="35436" y="26295"/>
                        <a:pt x="35746" y="26928"/>
                        <a:pt x="35999" y="27872"/>
                      </a:cubicBezTo>
                      <a:cubicBezTo>
                        <a:pt x="36189" y="29005"/>
                        <a:pt x="35746" y="28815"/>
                        <a:pt x="35246" y="28315"/>
                      </a:cubicBezTo>
                      <a:cubicBezTo>
                        <a:pt x="25249" y="24225"/>
                        <a:pt x="21131" y="28815"/>
                        <a:pt x="20997" y="32898"/>
                      </a:cubicBezTo>
                      <a:cubicBezTo>
                        <a:pt x="20997" y="33215"/>
                        <a:pt x="20779" y="35855"/>
                        <a:pt x="21124" y="36925"/>
                      </a:cubicBezTo>
                      <a:cubicBezTo>
                        <a:pt x="17850" y="39446"/>
                        <a:pt x="16970" y="44353"/>
                        <a:pt x="23383" y="48499"/>
                      </a:cubicBezTo>
                      <a:cubicBezTo>
                        <a:pt x="23264" y="46676"/>
                        <a:pt x="22947" y="43092"/>
                        <a:pt x="25242" y="42466"/>
                      </a:cubicBezTo>
                      <a:cubicBezTo>
                        <a:pt x="25742" y="42149"/>
                        <a:pt x="26340" y="42022"/>
                        <a:pt x="26650" y="41713"/>
                      </a:cubicBezTo>
                      <a:cubicBezTo>
                        <a:pt x="27594" y="42783"/>
                        <a:pt x="29135" y="44036"/>
                        <a:pt x="29262" y="44226"/>
                      </a:cubicBezTo>
                      <a:cubicBezTo>
                        <a:pt x="30205" y="44860"/>
                        <a:pt x="31874" y="44353"/>
                        <a:pt x="35232" y="42149"/>
                      </a:cubicBezTo>
                      <a:cubicBezTo>
                        <a:pt x="35732" y="41896"/>
                        <a:pt x="36175" y="41713"/>
                        <a:pt x="37281" y="42149"/>
                      </a:cubicBezTo>
                      <a:cubicBezTo>
                        <a:pt x="38034" y="42783"/>
                        <a:pt x="39132" y="43219"/>
                        <a:pt x="40202" y="44036"/>
                      </a:cubicBezTo>
                      <a:cubicBezTo>
                        <a:pt x="40772" y="44536"/>
                        <a:pt x="40639" y="45289"/>
                        <a:pt x="40322" y="45739"/>
                      </a:cubicBezTo>
                      <a:cubicBezTo>
                        <a:pt x="33690" y="52209"/>
                        <a:pt x="34788" y="58320"/>
                        <a:pt x="43440" y="60080"/>
                      </a:cubicBezTo>
                      <a:cubicBezTo>
                        <a:pt x="44666" y="60207"/>
                        <a:pt x="44982" y="60960"/>
                        <a:pt x="44982" y="61903"/>
                      </a:cubicBezTo>
                      <a:cubicBezTo>
                        <a:pt x="44039" y="74047"/>
                        <a:pt x="28030" y="71591"/>
                        <a:pt x="28818" y="59644"/>
                      </a:cubicBezTo>
                      <a:cubicBezTo>
                        <a:pt x="20145" y="73421"/>
                        <a:pt x="35739" y="84044"/>
                        <a:pt x="47404" y="76814"/>
                      </a:cubicBezTo>
                      <a:cubicBezTo>
                        <a:pt x="48157" y="76371"/>
                        <a:pt x="48474" y="76687"/>
                        <a:pt x="48657" y="77448"/>
                      </a:cubicBezTo>
                      <a:cubicBezTo>
                        <a:pt x="49446" y="79708"/>
                        <a:pt x="50643" y="81475"/>
                        <a:pt x="52811" y="81911"/>
                      </a:cubicBezTo>
                      <a:cubicBezTo>
                        <a:pt x="52684" y="81158"/>
                        <a:pt x="53437" y="79144"/>
                        <a:pt x="55423" y="79144"/>
                      </a:cubicBezTo>
                      <a:cubicBezTo>
                        <a:pt x="56176" y="79144"/>
                        <a:pt x="56366" y="79715"/>
                        <a:pt x="56366" y="80398"/>
                      </a:cubicBezTo>
                      <a:cubicBezTo>
                        <a:pt x="56486" y="83615"/>
                        <a:pt x="57591" y="87761"/>
                        <a:pt x="62181" y="88198"/>
                      </a:cubicBezTo>
                      <a:cubicBezTo>
                        <a:pt x="61393" y="85811"/>
                        <a:pt x="62181" y="83418"/>
                        <a:pt x="63568" y="83418"/>
                      </a:cubicBezTo>
                      <a:cubicBezTo>
                        <a:pt x="65863" y="83418"/>
                        <a:pt x="63251" y="102102"/>
                        <a:pt x="80703" y="111979"/>
                      </a:cubicBezTo>
                      <a:cubicBezTo>
                        <a:pt x="83562" y="122539"/>
                        <a:pt x="92214" y="127763"/>
                        <a:pt x="101457" y="127009"/>
                      </a:cubicBezTo>
                      <a:cubicBezTo>
                        <a:pt x="104386" y="134113"/>
                        <a:pt x="108666" y="140970"/>
                        <a:pt x="107434" y="140970"/>
                      </a:cubicBezTo>
                      <a:cubicBezTo>
                        <a:pt x="104949" y="140970"/>
                        <a:pt x="84385" y="138893"/>
                        <a:pt x="78655" y="141597"/>
                      </a:cubicBezTo>
                      <a:cubicBezTo>
                        <a:pt x="75923" y="143483"/>
                        <a:pt x="70636" y="145314"/>
                        <a:pt x="62998" y="147383"/>
                      </a:cubicBezTo>
                      <a:cubicBezTo>
                        <a:pt x="63118" y="147193"/>
                        <a:pt x="59569" y="148573"/>
                        <a:pt x="59569" y="148390"/>
                      </a:cubicBezTo>
                      <a:cubicBezTo>
                        <a:pt x="53430" y="149460"/>
                        <a:pt x="48031" y="149024"/>
                        <a:pt x="45292" y="144997"/>
                      </a:cubicBezTo>
                      <a:cubicBezTo>
                        <a:pt x="43440" y="142294"/>
                        <a:pt x="43877" y="139337"/>
                        <a:pt x="41420" y="135310"/>
                      </a:cubicBezTo>
                      <a:cubicBezTo>
                        <a:pt x="39442" y="132099"/>
                        <a:pt x="36957" y="130086"/>
                        <a:pt x="34971" y="129903"/>
                      </a:cubicBezTo>
                      <a:cubicBezTo>
                        <a:pt x="34655" y="129903"/>
                        <a:pt x="32176" y="129783"/>
                        <a:pt x="30191" y="129783"/>
                      </a:cubicBezTo>
                      <a:cubicBezTo>
                        <a:pt x="27080" y="126566"/>
                        <a:pt x="19688" y="126130"/>
                        <a:pt x="16759" y="128586"/>
                      </a:cubicBezTo>
                      <a:cubicBezTo>
                        <a:pt x="19244" y="128840"/>
                        <a:pt x="22039" y="129466"/>
                        <a:pt x="24341" y="133367"/>
                      </a:cubicBezTo>
                      <a:cubicBezTo>
                        <a:pt x="23707" y="134690"/>
                        <a:pt x="22609" y="137077"/>
                        <a:pt x="22173" y="137520"/>
                      </a:cubicBezTo>
                      <a:cubicBezTo>
                        <a:pt x="20631" y="139907"/>
                        <a:pt x="21736" y="144250"/>
                        <a:pt x="34155" y="148904"/>
                      </a:cubicBezTo>
                      <a:cubicBezTo>
                        <a:pt x="34788" y="149031"/>
                        <a:pt x="35858" y="150101"/>
                        <a:pt x="34788" y="150418"/>
                      </a:cubicBezTo>
                      <a:cubicBezTo>
                        <a:pt x="32937" y="151171"/>
                        <a:pt x="30325" y="151607"/>
                        <a:pt x="27713" y="149657"/>
                      </a:cubicBezTo>
                      <a:cubicBezTo>
                        <a:pt x="23060" y="145764"/>
                        <a:pt x="22180" y="140231"/>
                        <a:pt x="16329" y="143687"/>
                      </a:cubicBezTo>
                      <a:cubicBezTo>
                        <a:pt x="16013" y="143941"/>
                        <a:pt x="14161" y="144694"/>
                        <a:pt x="12619" y="145630"/>
                      </a:cubicBezTo>
                      <a:cubicBezTo>
                        <a:pt x="12176" y="145440"/>
                        <a:pt x="11549" y="145004"/>
                        <a:pt x="11106" y="145004"/>
                      </a:cubicBezTo>
                      <a:cubicBezTo>
                        <a:pt x="5572" y="144560"/>
                        <a:pt x="-2791" y="151481"/>
                        <a:pt x="919" y="158148"/>
                      </a:cubicBezTo>
                      <a:cubicBezTo>
                        <a:pt x="1672" y="156261"/>
                        <a:pt x="3721" y="153051"/>
                        <a:pt x="7839" y="152107"/>
                      </a:cubicBezTo>
                      <a:cubicBezTo>
                        <a:pt x="8184" y="153811"/>
                        <a:pt x="8944" y="155508"/>
                        <a:pt x="8944" y="156078"/>
                      </a:cubicBezTo>
                      <a:cubicBezTo>
                        <a:pt x="10141" y="162745"/>
                        <a:pt x="12936" y="167708"/>
                        <a:pt x="26024" y="158908"/>
                      </a:cubicBezTo>
                      <a:cubicBezTo>
                        <a:pt x="27403" y="158155"/>
                        <a:pt x="27403" y="159344"/>
                        <a:pt x="27093" y="159788"/>
                      </a:cubicBezTo>
                      <a:cubicBezTo>
                        <a:pt x="24038" y="165195"/>
                        <a:pt x="15104" y="170855"/>
                        <a:pt x="22060" y="174882"/>
                      </a:cubicBezTo>
                      <a:cubicBezTo>
                        <a:pt x="22187" y="175072"/>
                        <a:pt x="23728" y="176142"/>
                        <a:pt x="24925" y="177149"/>
                      </a:cubicBezTo>
                      <a:cubicBezTo>
                        <a:pt x="24799" y="177465"/>
                        <a:pt x="24482" y="178029"/>
                        <a:pt x="24482" y="178472"/>
                      </a:cubicBezTo>
                      <a:cubicBezTo>
                        <a:pt x="23257" y="185836"/>
                        <a:pt x="31120" y="191180"/>
                        <a:pt x="35429" y="190926"/>
                      </a:cubicBezTo>
                      <a:cubicBezTo>
                        <a:pt x="33571" y="188913"/>
                        <a:pt x="30332" y="185203"/>
                        <a:pt x="31304" y="179852"/>
                      </a:cubicBezTo>
                      <a:cubicBezTo>
                        <a:pt x="32937" y="180422"/>
                        <a:pt x="34669" y="180859"/>
                        <a:pt x="35232" y="180859"/>
                      </a:cubicBezTo>
                      <a:cubicBezTo>
                        <a:pt x="41272" y="178282"/>
                        <a:pt x="38351" y="170855"/>
                        <a:pt x="41870" y="168278"/>
                      </a:cubicBezTo>
                      <a:cubicBezTo>
                        <a:pt x="42941" y="167708"/>
                        <a:pt x="43567" y="168159"/>
                        <a:pt x="43694" y="169222"/>
                      </a:cubicBezTo>
                      <a:cubicBezTo>
                        <a:pt x="44032" y="172115"/>
                        <a:pt x="45419" y="179345"/>
                        <a:pt x="53128" y="178592"/>
                      </a:cubicBezTo>
                      <a:cubicBezTo>
                        <a:pt x="60076" y="178022"/>
                        <a:pt x="63568" y="171918"/>
                        <a:pt x="62998" y="167962"/>
                      </a:cubicBezTo>
                      <a:cubicBezTo>
                        <a:pt x="62681" y="167525"/>
                        <a:pt x="62998" y="167018"/>
                        <a:pt x="63568" y="167525"/>
                      </a:cubicBezTo>
                      <a:cubicBezTo>
                        <a:pt x="66046" y="169031"/>
                        <a:pt x="68031" y="171615"/>
                        <a:pt x="67278" y="175508"/>
                      </a:cubicBezTo>
                      <a:cubicBezTo>
                        <a:pt x="68348" y="174755"/>
                        <a:pt x="71270" y="172615"/>
                        <a:pt x="72685" y="170102"/>
                      </a:cubicBezTo>
                      <a:cubicBezTo>
                        <a:pt x="74072" y="173502"/>
                        <a:pt x="74508" y="178282"/>
                        <a:pt x="69411" y="182928"/>
                      </a:cubicBezTo>
                      <a:cubicBezTo>
                        <a:pt x="72488" y="182119"/>
                        <a:pt x="79852" y="178465"/>
                        <a:pt x="81703" y="170411"/>
                      </a:cubicBezTo>
                      <a:cubicBezTo>
                        <a:pt x="82991" y="171482"/>
                        <a:pt x="84061" y="172932"/>
                        <a:pt x="84378" y="174438"/>
                      </a:cubicBezTo>
                      <a:cubicBezTo>
                        <a:pt x="84632" y="174319"/>
                        <a:pt x="84632" y="174002"/>
                        <a:pt x="85132" y="173805"/>
                      </a:cubicBezTo>
                      <a:cubicBezTo>
                        <a:pt x="87553" y="174748"/>
                        <a:pt x="92524" y="175508"/>
                        <a:pt x="99725" y="173495"/>
                      </a:cubicBezTo>
                      <a:cubicBezTo>
                        <a:pt x="100697" y="173241"/>
                        <a:pt x="100824" y="173685"/>
                        <a:pt x="100824" y="174312"/>
                      </a:cubicBezTo>
                      <a:cubicBezTo>
                        <a:pt x="100226" y="177142"/>
                        <a:pt x="100226" y="180408"/>
                        <a:pt x="101577" y="181915"/>
                      </a:cubicBezTo>
                      <a:cubicBezTo>
                        <a:pt x="101767" y="181162"/>
                        <a:pt x="103745" y="178022"/>
                        <a:pt x="104815" y="178022"/>
                      </a:cubicBezTo>
                      <a:cubicBezTo>
                        <a:pt x="106984" y="178022"/>
                        <a:pt x="104689" y="185188"/>
                        <a:pt x="108962" y="189849"/>
                      </a:cubicBezTo>
                      <a:cubicBezTo>
                        <a:pt x="110666" y="171045"/>
                        <a:pt x="121106" y="178465"/>
                        <a:pt x="132835" y="170848"/>
                      </a:cubicBezTo>
                      <a:cubicBezTo>
                        <a:pt x="134243" y="169975"/>
                        <a:pt x="134377" y="170285"/>
                        <a:pt x="134060" y="171355"/>
                      </a:cubicBezTo>
                      <a:cubicBezTo>
                        <a:pt x="133145" y="173495"/>
                        <a:pt x="131955" y="175938"/>
                        <a:pt x="129026" y="177452"/>
                      </a:cubicBezTo>
                      <a:cubicBezTo>
                        <a:pt x="133588" y="177825"/>
                        <a:pt x="146823" y="171601"/>
                        <a:pt x="146823" y="164744"/>
                      </a:cubicBezTo>
                      <a:cubicBezTo>
                        <a:pt x="146823" y="162287"/>
                        <a:pt x="155440" y="154430"/>
                        <a:pt x="157926" y="132290"/>
                      </a:cubicBezTo>
                      <a:cubicBezTo>
                        <a:pt x="159312" y="132416"/>
                        <a:pt x="160847" y="132416"/>
                        <a:pt x="162832" y="132290"/>
                      </a:cubicBezTo>
                      <a:cubicBezTo>
                        <a:pt x="178680" y="130966"/>
                        <a:pt x="185818" y="119329"/>
                        <a:pt x="201799" y="118512"/>
                      </a:cubicBezTo>
                      <a:cubicBezTo>
                        <a:pt x="197962" y="123046"/>
                        <a:pt x="196392" y="133923"/>
                        <a:pt x="196702" y="141160"/>
                      </a:cubicBezTo>
                      <a:cubicBezTo>
                        <a:pt x="197329" y="150213"/>
                        <a:pt x="208086" y="159464"/>
                        <a:pt x="211169" y="162294"/>
                      </a:cubicBezTo>
                      <a:cubicBezTo>
                        <a:pt x="211796" y="163174"/>
                        <a:pt x="211359" y="163491"/>
                        <a:pt x="210571" y="163681"/>
                      </a:cubicBezTo>
                      <a:cubicBezTo>
                        <a:pt x="205791" y="164251"/>
                        <a:pt x="200567" y="165505"/>
                        <a:pt x="198870" y="166574"/>
                      </a:cubicBezTo>
                      <a:cubicBezTo>
                        <a:pt x="186262" y="175072"/>
                        <a:pt x="185818" y="147644"/>
                        <a:pt x="172238" y="152741"/>
                      </a:cubicBezTo>
                      <a:cubicBezTo>
                        <a:pt x="171604" y="152931"/>
                        <a:pt x="169436" y="154445"/>
                        <a:pt x="168556" y="155508"/>
                      </a:cubicBezTo>
                      <a:cubicBezTo>
                        <a:pt x="163022" y="155317"/>
                        <a:pt x="155637" y="161794"/>
                        <a:pt x="157017" y="167518"/>
                      </a:cubicBezTo>
                      <a:cubicBezTo>
                        <a:pt x="158566" y="165631"/>
                        <a:pt x="161488" y="162928"/>
                        <a:pt x="165634" y="162421"/>
                      </a:cubicBezTo>
                      <a:cubicBezTo>
                        <a:pt x="165634" y="163674"/>
                        <a:pt x="165444" y="165188"/>
                        <a:pt x="165444" y="165314"/>
                      </a:cubicBezTo>
                      <a:cubicBezTo>
                        <a:pt x="165318" y="167518"/>
                        <a:pt x="166078" y="169778"/>
                        <a:pt x="170724" y="169778"/>
                      </a:cubicBezTo>
                      <a:cubicBezTo>
                        <a:pt x="173463" y="169778"/>
                        <a:pt x="174089" y="168271"/>
                        <a:pt x="175948" y="168271"/>
                      </a:cubicBezTo>
                      <a:cubicBezTo>
                        <a:pt x="176828" y="168271"/>
                        <a:pt x="177652" y="169024"/>
                        <a:pt x="177652" y="169975"/>
                      </a:cubicBezTo>
                      <a:cubicBezTo>
                        <a:pt x="177652" y="175072"/>
                        <a:pt x="160734" y="166828"/>
                        <a:pt x="163910" y="181169"/>
                      </a:cubicBezTo>
                      <a:cubicBezTo>
                        <a:pt x="163910" y="181668"/>
                        <a:pt x="165318" y="184308"/>
                        <a:pt x="166268" y="185512"/>
                      </a:cubicBezTo>
                      <a:cubicBezTo>
                        <a:pt x="165634" y="189856"/>
                        <a:pt x="169443" y="194129"/>
                        <a:pt x="176708" y="191799"/>
                      </a:cubicBezTo>
                      <a:cubicBezTo>
                        <a:pt x="175322" y="190729"/>
                        <a:pt x="172562" y="188786"/>
                        <a:pt x="173343" y="186456"/>
                      </a:cubicBezTo>
                      <a:cubicBezTo>
                        <a:pt x="174533" y="186582"/>
                        <a:pt x="176265" y="186709"/>
                        <a:pt x="176582" y="186709"/>
                      </a:cubicBezTo>
                      <a:cubicBezTo>
                        <a:pt x="177145" y="186709"/>
                        <a:pt x="177926" y="186272"/>
                        <a:pt x="178560" y="184449"/>
                      </a:cubicBezTo>
                      <a:cubicBezTo>
                        <a:pt x="178560" y="184132"/>
                        <a:pt x="178687" y="183815"/>
                        <a:pt x="179194" y="183815"/>
                      </a:cubicBezTo>
                      <a:cubicBezTo>
                        <a:pt x="180073" y="184132"/>
                        <a:pt x="180545" y="184449"/>
                        <a:pt x="180545" y="185203"/>
                      </a:cubicBezTo>
                      <a:cubicBezTo>
                        <a:pt x="180545" y="185956"/>
                        <a:pt x="179447" y="186709"/>
                        <a:pt x="179757" y="188342"/>
                      </a:cubicBezTo>
                      <a:cubicBezTo>
                        <a:pt x="179757" y="188596"/>
                        <a:pt x="180411" y="192242"/>
                        <a:pt x="181045" y="192749"/>
                      </a:cubicBezTo>
                      <a:cubicBezTo>
                        <a:pt x="180292" y="197783"/>
                        <a:pt x="187775" y="203380"/>
                        <a:pt x="195357" y="197966"/>
                      </a:cubicBezTo>
                      <a:cubicBezTo>
                        <a:pt x="193344" y="197776"/>
                        <a:pt x="188437" y="196896"/>
                        <a:pt x="187902" y="194319"/>
                      </a:cubicBezTo>
                      <a:cubicBezTo>
                        <a:pt x="189507" y="193686"/>
                        <a:pt x="191359" y="193066"/>
                        <a:pt x="191492" y="192869"/>
                      </a:cubicBezTo>
                      <a:cubicBezTo>
                        <a:pt x="192689" y="191996"/>
                        <a:pt x="192999" y="189976"/>
                        <a:pt x="193224" y="187772"/>
                      </a:cubicBezTo>
                      <a:cubicBezTo>
                        <a:pt x="193224" y="186449"/>
                        <a:pt x="193978" y="186449"/>
                        <a:pt x="194414" y="186449"/>
                      </a:cubicBezTo>
                      <a:cubicBezTo>
                        <a:pt x="195484" y="186259"/>
                        <a:pt x="196716" y="186259"/>
                        <a:pt x="197969" y="186139"/>
                      </a:cubicBezTo>
                      <a:cubicBezTo>
                        <a:pt x="199638" y="185949"/>
                        <a:pt x="200074" y="186575"/>
                        <a:pt x="200581" y="187328"/>
                      </a:cubicBezTo>
                      <a:cubicBezTo>
                        <a:pt x="202123" y="190602"/>
                        <a:pt x="205925" y="193369"/>
                        <a:pt x="211021" y="191672"/>
                      </a:cubicBezTo>
                      <a:cubicBezTo>
                        <a:pt x="220272" y="188589"/>
                        <a:pt x="212563" y="180598"/>
                        <a:pt x="219828" y="179092"/>
                      </a:cubicBezTo>
                      <a:cubicBezTo>
                        <a:pt x="221025" y="178592"/>
                        <a:pt x="223320" y="178275"/>
                        <a:pt x="225172" y="179092"/>
                      </a:cubicBezTo>
                      <a:cubicBezTo>
                        <a:pt x="232437" y="180598"/>
                        <a:pt x="238161" y="181795"/>
                        <a:pt x="240019" y="178275"/>
                      </a:cubicBezTo>
                      <a:cubicBezTo>
                        <a:pt x="242124" y="174755"/>
                        <a:pt x="241026" y="161794"/>
                        <a:pt x="233197" y="157514"/>
                      </a:cubicBezTo>
                      <a:cubicBezTo>
                        <a:pt x="228727" y="155191"/>
                        <a:pt x="239829" y="126566"/>
                        <a:pt x="218097" y="113296"/>
                      </a:cubicBezTo>
                      <a:cubicBezTo>
                        <a:pt x="228410" y="115753"/>
                        <a:pt x="261400" y="120343"/>
                        <a:pt x="266933" y="112416"/>
                      </a:cubicBezTo>
                      <a:cubicBezTo>
                        <a:pt x="276937" y="114682"/>
                        <a:pt x="288131" y="121469"/>
                        <a:pt x="289546" y="123609"/>
                      </a:cubicBezTo>
                      <a:cubicBezTo>
                        <a:pt x="290954" y="125440"/>
                        <a:pt x="291524" y="127763"/>
                        <a:pt x="288595" y="129466"/>
                      </a:cubicBezTo>
                      <a:cubicBezTo>
                        <a:pt x="279662" y="135000"/>
                        <a:pt x="281077" y="137957"/>
                        <a:pt x="276304" y="139337"/>
                      </a:cubicBezTo>
                      <a:lnTo>
                        <a:pt x="275670" y="139653"/>
                      </a:lnTo>
                      <a:cubicBezTo>
                        <a:pt x="272713" y="136887"/>
                        <a:pt x="269665" y="132423"/>
                        <a:pt x="266743" y="130846"/>
                      </a:cubicBezTo>
                      <a:cubicBezTo>
                        <a:pt x="263688" y="129333"/>
                        <a:pt x="260449" y="130403"/>
                        <a:pt x="260133" y="130846"/>
                      </a:cubicBezTo>
                      <a:cubicBezTo>
                        <a:pt x="255226" y="129650"/>
                        <a:pt x="248277" y="131473"/>
                        <a:pt x="246102" y="136753"/>
                      </a:cubicBezTo>
                      <a:cubicBezTo>
                        <a:pt x="248270" y="136190"/>
                        <a:pt x="252297" y="134993"/>
                        <a:pt x="256106" y="136190"/>
                      </a:cubicBezTo>
                      <a:cubicBezTo>
                        <a:pt x="255669" y="137063"/>
                        <a:pt x="255536" y="137950"/>
                        <a:pt x="255352" y="138386"/>
                      </a:cubicBezTo>
                      <a:cubicBezTo>
                        <a:pt x="254916" y="139900"/>
                        <a:pt x="255669" y="141470"/>
                        <a:pt x="257394" y="143040"/>
                      </a:cubicBezTo>
                      <a:lnTo>
                        <a:pt x="257521" y="143040"/>
                      </a:lnTo>
                      <a:cubicBezTo>
                        <a:pt x="257711" y="143166"/>
                        <a:pt x="257838" y="143356"/>
                        <a:pt x="257957" y="143476"/>
                      </a:cubicBezTo>
                      <a:cubicBezTo>
                        <a:pt x="258457" y="143920"/>
                        <a:pt x="258457" y="144673"/>
                        <a:pt x="257521" y="144673"/>
                      </a:cubicBezTo>
                      <a:cubicBezTo>
                        <a:pt x="252614" y="143920"/>
                        <a:pt x="242737" y="143349"/>
                        <a:pt x="245032" y="149453"/>
                      </a:cubicBezTo>
                      <a:cubicBezTo>
                        <a:pt x="245032" y="149643"/>
                        <a:pt x="245665" y="151467"/>
                        <a:pt x="246102" y="153044"/>
                      </a:cubicBezTo>
                      <a:cubicBezTo>
                        <a:pt x="242737" y="155937"/>
                        <a:pt x="241638" y="161027"/>
                        <a:pt x="243807" y="164117"/>
                      </a:cubicBezTo>
                      <a:cubicBezTo>
                        <a:pt x="244722" y="161597"/>
                        <a:pt x="245349" y="160527"/>
                        <a:pt x="250256" y="158711"/>
                      </a:cubicBezTo>
                      <a:cubicBezTo>
                        <a:pt x="250889" y="159781"/>
                        <a:pt x="252142" y="160851"/>
                        <a:pt x="252614" y="161168"/>
                      </a:cubicBezTo>
                      <a:cubicBezTo>
                        <a:pt x="255226" y="164434"/>
                        <a:pt x="260316" y="157078"/>
                        <a:pt x="265666" y="158711"/>
                      </a:cubicBezTo>
                      <a:cubicBezTo>
                        <a:pt x="266103" y="158901"/>
                        <a:pt x="266610" y="159464"/>
                        <a:pt x="265856" y="159654"/>
                      </a:cubicBezTo>
                      <a:cubicBezTo>
                        <a:pt x="261076" y="161794"/>
                        <a:pt x="256106" y="165314"/>
                        <a:pt x="258154" y="169658"/>
                      </a:cubicBezTo>
                      <a:cubicBezTo>
                        <a:pt x="258464" y="169975"/>
                        <a:pt x="259225" y="171362"/>
                        <a:pt x="259978" y="172615"/>
                      </a:cubicBezTo>
                      <a:cubicBezTo>
                        <a:pt x="258154" y="176135"/>
                        <a:pt x="259225" y="181668"/>
                        <a:pt x="265673" y="183808"/>
                      </a:cubicBezTo>
                      <a:cubicBezTo>
                        <a:pt x="265356" y="182422"/>
                        <a:pt x="264124" y="179092"/>
                        <a:pt x="264878" y="177015"/>
                      </a:cubicBezTo>
                      <a:cubicBezTo>
                        <a:pt x="267046" y="177015"/>
                        <a:pt x="269975" y="176578"/>
                        <a:pt x="270636" y="176262"/>
                      </a:cubicBezTo>
                      <a:cubicBezTo>
                        <a:pt x="280288" y="171165"/>
                        <a:pt x="274128" y="164568"/>
                        <a:pt x="277367" y="161358"/>
                      </a:cubicBezTo>
                      <a:cubicBezTo>
                        <a:pt x="281077" y="158274"/>
                        <a:pt x="285639" y="167835"/>
                        <a:pt x="293341" y="160724"/>
                      </a:cubicBezTo>
                      <a:cubicBezTo>
                        <a:pt x="294756" y="159471"/>
                        <a:pt x="296614" y="156381"/>
                        <a:pt x="295072" y="152924"/>
                      </a:cubicBezTo>
                      <a:cubicBezTo>
                        <a:pt x="294946" y="152424"/>
                        <a:pt x="295072" y="152107"/>
                        <a:pt x="295389" y="152107"/>
                      </a:cubicBezTo>
                      <a:lnTo>
                        <a:pt x="295389" y="152424"/>
                      </a:lnTo>
                      <a:cubicBezTo>
                        <a:pt x="297367" y="154247"/>
                        <a:pt x="298909" y="157204"/>
                        <a:pt x="302908" y="155317"/>
                      </a:cubicBezTo>
                      <a:cubicBezTo>
                        <a:pt x="297248" y="150220"/>
                        <a:pt x="303696" y="147644"/>
                        <a:pt x="306020" y="143807"/>
                      </a:cubicBezTo>
                      <a:cubicBezTo>
                        <a:pt x="306273" y="143181"/>
                        <a:pt x="306618" y="142737"/>
                        <a:pt x="307561" y="143054"/>
                      </a:cubicBezTo>
                      <a:cubicBezTo>
                        <a:pt x="310490" y="143490"/>
                        <a:pt x="314327" y="142617"/>
                        <a:pt x="318009" y="137647"/>
                      </a:cubicBezTo>
                      <a:cubicBezTo>
                        <a:pt x="313855" y="138400"/>
                        <a:pt x="302598" y="131797"/>
                        <a:pt x="309547" y="129157"/>
                      </a:cubicBezTo>
                      <a:cubicBezTo>
                        <a:pt x="319417" y="125320"/>
                        <a:pt x="321240" y="120103"/>
                        <a:pt x="316939" y="114689"/>
                      </a:cubicBezTo>
                      <a:cubicBezTo>
                        <a:pt x="309230" y="104503"/>
                        <a:pt x="292784" y="103932"/>
                        <a:pt x="292277" y="92359"/>
                      </a:cubicBezTo>
                      <a:cubicBezTo>
                        <a:pt x="299106" y="92359"/>
                        <a:pt x="305520" y="92232"/>
                        <a:pt x="306935" y="91922"/>
                      </a:cubicBezTo>
                      <a:cubicBezTo>
                        <a:pt x="357532" y="92549"/>
                        <a:pt x="389585" y="77891"/>
                        <a:pt x="388698" y="62227"/>
                      </a:cubicBezTo>
                      <a:cubicBezTo>
                        <a:pt x="388043" y="49147"/>
                        <a:pt x="374357" y="44367"/>
                        <a:pt x="338193" y="46824"/>
                      </a:cubicBezTo>
                      <a:cubicBezTo>
                        <a:pt x="293882" y="49900"/>
                        <a:pt x="236112" y="55441"/>
                        <a:pt x="236112" y="40347"/>
                      </a:cubicBezTo>
                      <a:cubicBezTo>
                        <a:pt x="236112" y="32800"/>
                        <a:pt x="245799" y="26950"/>
                        <a:pt x="257401" y="22923"/>
                      </a:cubicBezTo>
                      <a:close/>
                      <a:moveTo>
                        <a:pt x="137629" y="22916"/>
                      </a:moveTo>
                      <a:cubicBezTo>
                        <a:pt x="135461" y="26626"/>
                        <a:pt x="130864" y="29899"/>
                        <a:pt x="127189" y="26056"/>
                      </a:cubicBezTo>
                      <a:cubicBezTo>
                        <a:pt x="123598" y="22465"/>
                        <a:pt x="127442" y="21402"/>
                        <a:pt x="123162" y="14482"/>
                      </a:cubicBezTo>
                      <a:cubicBezTo>
                        <a:pt x="127308" y="17565"/>
                        <a:pt x="135327" y="22345"/>
                        <a:pt x="137629" y="22916"/>
                      </a:cubicBezTo>
                      <a:close/>
                      <a:moveTo>
                        <a:pt x="146528" y="48760"/>
                      </a:moveTo>
                      <a:cubicBezTo>
                        <a:pt x="145141" y="49140"/>
                        <a:pt x="145331" y="44867"/>
                        <a:pt x="142846" y="44233"/>
                      </a:cubicBezTo>
                      <a:cubicBezTo>
                        <a:pt x="140678" y="43860"/>
                        <a:pt x="140678" y="46056"/>
                        <a:pt x="142093" y="49140"/>
                      </a:cubicBezTo>
                      <a:cubicBezTo>
                        <a:pt x="138819" y="48006"/>
                        <a:pt x="135644" y="46500"/>
                        <a:pt x="134074" y="49576"/>
                      </a:cubicBezTo>
                      <a:cubicBezTo>
                        <a:pt x="132722" y="52343"/>
                        <a:pt x="133159" y="54047"/>
                        <a:pt x="135327" y="56370"/>
                      </a:cubicBezTo>
                      <a:cubicBezTo>
                        <a:pt x="136397" y="57567"/>
                        <a:pt x="135454" y="60207"/>
                        <a:pt x="134257" y="63290"/>
                      </a:cubicBezTo>
                      <a:cubicBezTo>
                        <a:pt x="133159" y="66247"/>
                        <a:pt x="129294" y="70717"/>
                        <a:pt x="124513" y="68070"/>
                      </a:cubicBezTo>
                      <a:cubicBezTo>
                        <a:pt x="119790" y="65311"/>
                        <a:pt x="120360" y="60087"/>
                        <a:pt x="121648" y="57130"/>
                      </a:cubicBezTo>
                      <a:cubicBezTo>
                        <a:pt x="123282" y="54370"/>
                        <a:pt x="124513" y="52033"/>
                        <a:pt x="126083" y="52033"/>
                      </a:cubicBezTo>
                      <a:cubicBezTo>
                        <a:pt x="129040" y="52223"/>
                        <a:pt x="130547" y="51407"/>
                        <a:pt x="131645" y="48640"/>
                      </a:cubicBezTo>
                      <a:cubicBezTo>
                        <a:pt x="132842" y="45303"/>
                        <a:pt x="129603" y="43860"/>
                        <a:pt x="126865" y="41910"/>
                      </a:cubicBezTo>
                      <a:cubicBezTo>
                        <a:pt x="130040" y="40966"/>
                        <a:pt x="131645" y="39770"/>
                        <a:pt x="129787" y="38200"/>
                      </a:cubicBezTo>
                      <a:cubicBezTo>
                        <a:pt x="127935" y="36186"/>
                        <a:pt x="124816" y="39453"/>
                        <a:pt x="124380" y="37883"/>
                      </a:cubicBezTo>
                      <a:cubicBezTo>
                        <a:pt x="123591" y="36376"/>
                        <a:pt x="125886" y="35116"/>
                        <a:pt x="126865" y="34363"/>
                      </a:cubicBezTo>
                      <a:cubicBezTo>
                        <a:pt x="128252" y="32913"/>
                        <a:pt x="129477" y="33419"/>
                        <a:pt x="131293" y="34363"/>
                      </a:cubicBezTo>
                      <a:lnTo>
                        <a:pt x="144571" y="40657"/>
                      </a:lnTo>
                      <a:cubicBezTo>
                        <a:pt x="146394" y="41727"/>
                        <a:pt x="147492" y="42480"/>
                        <a:pt x="147492" y="44240"/>
                      </a:cubicBezTo>
                      <a:cubicBezTo>
                        <a:pt x="147492" y="45627"/>
                        <a:pt x="147929" y="48330"/>
                        <a:pt x="146521" y="48767"/>
                      </a:cubicBezTo>
                      <a:close/>
                      <a:moveTo>
                        <a:pt x="153913" y="39263"/>
                      </a:moveTo>
                      <a:cubicBezTo>
                        <a:pt x="149132" y="39136"/>
                        <a:pt x="146992" y="32469"/>
                        <a:pt x="148062" y="28125"/>
                      </a:cubicBezTo>
                      <a:cubicBezTo>
                        <a:pt x="149921" y="29892"/>
                        <a:pt x="159791" y="33532"/>
                        <a:pt x="164670" y="34792"/>
                      </a:cubicBezTo>
                      <a:cubicBezTo>
                        <a:pt x="157024" y="36369"/>
                        <a:pt x="159010" y="39580"/>
                        <a:pt x="153913" y="39263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010" name="Google Shape;1010;p32"/>
            <p:cNvGrpSpPr/>
            <p:nvPr/>
          </p:nvGrpSpPr>
          <p:grpSpPr>
            <a:xfrm>
              <a:off x="8758553" y="2190352"/>
              <a:ext cx="2028039" cy="3641004"/>
              <a:chOff x="8758553" y="2190352"/>
              <a:chExt cx="2028039" cy="3641004"/>
            </a:xfrm>
          </p:grpSpPr>
          <p:sp>
            <p:nvSpPr>
              <p:cNvPr id="1011" name="Google Shape;1011;p32"/>
              <p:cNvSpPr/>
              <p:nvPr/>
            </p:nvSpPr>
            <p:spPr>
              <a:xfrm>
                <a:off x="8758553" y="2525915"/>
                <a:ext cx="2028039" cy="3305441"/>
              </a:xfrm>
              <a:custGeom>
                <a:avLst/>
                <a:gdLst/>
                <a:ahLst/>
                <a:cxnLst/>
                <a:rect l="l" t="t" r="r" b="b"/>
                <a:pathLst>
                  <a:path w="2028039" h="3305441" extrusionOk="0">
                    <a:moveTo>
                      <a:pt x="1936590" y="1785422"/>
                    </a:moveTo>
                    <a:cubicBezTo>
                      <a:pt x="1929360" y="1735360"/>
                      <a:pt x="1935393" y="1687932"/>
                      <a:pt x="1878249" y="1621009"/>
                    </a:cubicBezTo>
                    <a:cubicBezTo>
                      <a:pt x="1822239" y="1555720"/>
                      <a:pt x="1635805" y="1350236"/>
                      <a:pt x="1577161" y="1283876"/>
                    </a:cubicBezTo>
                    <a:cubicBezTo>
                      <a:pt x="1591945" y="1282306"/>
                      <a:pt x="1609517" y="1285509"/>
                      <a:pt x="1645844" y="1319668"/>
                    </a:cubicBezTo>
                    <a:cubicBezTo>
                      <a:pt x="1668294" y="1340922"/>
                      <a:pt x="1724312" y="1395587"/>
                      <a:pt x="1764215" y="1434638"/>
                    </a:cubicBezTo>
                    <a:cubicBezTo>
                      <a:pt x="1814058" y="1304630"/>
                      <a:pt x="1886268" y="1185062"/>
                      <a:pt x="1977999" y="1081912"/>
                    </a:cubicBezTo>
                    <a:cubicBezTo>
                      <a:pt x="1994318" y="1063671"/>
                      <a:pt x="2011087" y="1046184"/>
                      <a:pt x="2028040" y="1029449"/>
                    </a:cubicBezTo>
                    <a:cubicBezTo>
                      <a:pt x="1987722" y="1039320"/>
                      <a:pt x="1945517" y="1056497"/>
                      <a:pt x="1909035" y="1081025"/>
                    </a:cubicBezTo>
                    <a:cubicBezTo>
                      <a:pt x="1906712" y="1023789"/>
                      <a:pt x="1893343" y="969947"/>
                      <a:pt x="1854095" y="933656"/>
                    </a:cubicBezTo>
                    <a:cubicBezTo>
                      <a:pt x="1869034" y="853716"/>
                      <a:pt x="1856108" y="756916"/>
                      <a:pt x="1676595" y="637911"/>
                    </a:cubicBezTo>
                    <a:cubicBezTo>
                      <a:pt x="1768361" y="659989"/>
                      <a:pt x="1822710" y="743265"/>
                      <a:pt x="1892745" y="679553"/>
                    </a:cubicBezTo>
                    <a:cubicBezTo>
                      <a:pt x="1829757" y="677666"/>
                      <a:pt x="1828399" y="539984"/>
                      <a:pt x="1601055" y="426013"/>
                    </a:cubicBezTo>
                    <a:cubicBezTo>
                      <a:pt x="1687823" y="424127"/>
                      <a:pt x="1755746" y="564322"/>
                      <a:pt x="1856263" y="484945"/>
                    </a:cubicBezTo>
                    <a:cubicBezTo>
                      <a:pt x="1761413" y="473625"/>
                      <a:pt x="1730028" y="305305"/>
                      <a:pt x="1559167" y="253103"/>
                    </a:cubicBezTo>
                    <a:cubicBezTo>
                      <a:pt x="1618261" y="259897"/>
                      <a:pt x="1679523" y="288895"/>
                      <a:pt x="1730338" y="219952"/>
                    </a:cubicBezTo>
                    <a:cubicBezTo>
                      <a:pt x="1671209" y="234046"/>
                      <a:pt x="1636114" y="179197"/>
                      <a:pt x="1572529" y="174290"/>
                    </a:cubicBezTo>
                    <a:cubicBezTo>
                      <a:pt x="1596556" y="100567"/>
                      <a:pt x="1590734" y="55159"/>
                      <a:pt x="1565327" y="0"/>
                    </a:cubicBezTo>
                    <a:cubicBezTo>
                      <a:pt x="1520827" y="3084"/>
                      <a:pt x="1475130" y="16854"/>
                      <a:pt x="1442330" y="43775"/>
                    </a:cubicBezTo>
                    <a:cubicBezTo>
                      <a:pt x="1437234" y="3267"/>
                      <a:pt x="1394754" y="817"/>
                      <a:pt x="1357076" y="3837"/>
                    </a:cubicBezTo>
                    <a:cubicBezTo>
                      <a:pt x="1359026" y="21444"/>
                      <a:pt x="1367361" y="46795"/>
                      <a:pt x="1348114" y="50378"/>
                    </a:cubicBezTo>
                    <a:cubicBezTo>
                      <a:pt x="1317490" y="56165"/>
                      <a:pt x="1216064" y="83593"/>
                      <a:pt x="1137532" y="113971"/>
                    </a:cubicBezTo>
                    <a:cubicBezTo>
                      <a:pt x="1059036" y="144419"/>
                      <a:pt x="969466" y="200204"/>
                      <a:pt x="943587" y="218065"/>
                    </a:cubicBezTo>
                    <a:cubicBezTo>
                      <a:pt x="927740" y="228949"/>
                      <a:pt x="914026" y="203288"/>
                      <a:pt x="904338" y="191397"/>
                    </a:cubicBezTo>
                    <a:cubicBezTo>
                      <a:pt x="876629" y="214735"/>
                      <a:pt x="849680" y="245303"/>
                      <a:pt x="869842" y="276054"/>
                    </a:cubicBezTo>
                    <a:cubicBezTo>
                      <a:pt x="826286" y="279954"/>
                      <a:pt x="778132" y="291281"/>
                      <a:pt x="737342" y="323602"/>
                    </a:cubicBezTo>
                    <a:cubicBezTo>
                      <a:pt x="737342" y="374241"/>
                      <a:pt x="779202" y="423486"/>
                      <a:pt x="841816" y="450907"/>
                    </a:cubicBezTo>
                    <a:cubicBezTo>
                      <a:pt x="736399" y="555691"/>
                      <a:pt x="831812" y="652681"/>
                      <a:pt x="739010" y="744131"/>
                    </a:cubicBezTo>
                    <a:cubicBezTo>
                      <a:pt x="869554" y="748911"/>
                      <a:pt x="846913" y="567138"/>
                      <a:pt x="912801" y="541920"/>
                    </a:cubicBezTo>
                    <a:cubicBezTo>
                      <a:pt x="906035" y="669788"/>
                      <a:pt x="834586" y="692436"/>
                      <a:pt x="834586" y="830238"/>
                    </a:cubicBezTo>
                    <a:cubicBezTo>
                      <a:pt x="834586" y="903961"/>
                      <a:pt x="878487" y="983837"/>
                      <a:pt x="839211" y="1032329"/>
                    </a:cubicBezTo>
                    <a:cubicBezTo>
                      <a:pt x="948522" y="1002261"/>
                      <a:pt x="919749" y="760738"/>
                      <a:pt x="987615" y="687966"/>
                    </a:cubicBezTo>
                    <a:cubicBezTo>
                      <a:pt x="999470" y="729354"/>
                      <a:pt x="992712" y="769862"/>
                      <a:pt x="978716" y="811124"/>
                    </a:cubicBezTo>
                    <a:cubicBezTo>
                      <a:pt x="940538" y="923772"/>
                      <a:pt x="982842" y="1078061"/>
                      <a:pt x="923431" y="1128066"/>
                    </a:cubicBezTo>
                    <a:cubicBezTo>
                      <a:pt x="1021013" y="1118499"/>
                      <a:pt x="1043344" y="980127"/>
                      <a:pt x="1108915" y="901631"/>
                    </a:cubicBezTo>
                    <a:cubicBezTo>
                      <a:pt x="1039634" y="1084291"/>
                      <a:pt x="963904" y="1399910"/>
                      <a:pt x="862450" y="1547969"/>
                    </a:cubicBezTo>
                    <a:cubicBezTo>
                      <a:pt x="672503" y="1804338"/>
                      <a:pt x="560764" y="2116874"/>
                      <a:pt x="386347" y="2116874"/>
                    </a:cubicBezTo>
                    <a:cubicBezTo>
                      <a:pt x="309547" y="2116874"/>
                      <a:pt x="251685" y="2069888"/>
                      <a:pt x="251685" y="1972778"/>
                    </a:cubicBezTo>
                    <a:cubicBezTo>
                      <a:pt x="251685" y="1681124"/>
                      <a:pt x="751471" y="1480666"/>
                      <a:pt x="751471" y="1170398"/>
                    </a:cubicBezTo>
                    <a:cubicBezTo>
                      <a:pt x="751471" y="1032336"/>
                      <a:pt x="638789" y="979247"/>
                      <a:pt x="568311" y="979247"/>
                    </a:cubicBezTo>
                    <a:cubicBezTo>
                      <a:pt x="520734" y="979247"/>
                      <a:pt x="463337" y="1002894"/>
                      <a:pt x="415127" y="1042459"/>
                    </a:cubicBezTo>
                    <a:cubicBezTo>
                      <a:pt x="394366" y="1034279"/>
                      <a:pt x="373900" y="1029562"/>
                      <a:pt x="356195" y="1029562"/>
                    </a:cubicBezTo>
                    <a:cubicBezTo>
                      <a:pt x="179483" y="1029562"/>
                      <a:pt x="226595" y="1347060"/>
                      <a:pt x="72650" y="1343984"/>
                    </a:cubicBezTo>
                    <a:cubicBezTo>
                      <a:pt x="133631" y="1378142"/>
                      <a:pt x="239049" y="1311649"/>
                      <a:pt x="300783" y="1222719"/>
                    </a:cubicBezTo>
                    <a:cubicBezTo>
                      <a:pt x="274932" y="1428640"/>
                      <a:pt x="-21376" y="1373918"/>
                      <a:pt x="1229" y="1621108"/>
                    </a:cubicBezTo>
                    <a:cubicBezTo>
                      <a:pt x="42801" y="1427450"/>
                      <a:pt x="515201" y="1455751"/>
                      <a:pt x="515201" y="1162083"/>
                    </a:cubicBezTo>
                    <a:cubicBezTo>
                      <a:pt x="515201" y="1128996"/>
                      <a:pt x="498284" y="1101201"/>
                      <a:pt x="474728" y="1079370"/>
                    </a:cubicBezTo>
                    <a:cubicBezTo>
                      <a:pt x="510104" y="1056666"/>
                      <a:pt x="543537" y="1048105"/>
                      <a:pt x="574450" y="1048105"/>
                    </a:cubicBezTo>
                    <a:cubicBezTo>
                      <a:pt x="630967" y="1048105"/>
                      <a:pt x="682669" y="1090311"/>
                      <a:pt x="682669" y="1173460"/>
                    </a:cubicBezTo>
                    <a:cubicBezTo>
                      <a:pt x="682669" y="1433611"/>
                      <a:pt x="185812" y="1653119"/>
                      <a:pt x="185812" y="1972764"/>
                    </a:cubicBezTo>
                    <a:cubicBezTo>
                      <a:pt x="185812" y="2026480"/>
                      <a:pt x="201659" y="2071578"/>
                      <a:pt x="227038" y="2106863"/>
                    </a:cubicBezTo>
                    <a:cubicBezTo>
                      <a:pt x="192127" y="2121647"/>
                      <a:pt x="156089" y="2114726"/>
                      <a:pt x="126084" y="2079752"/>
                    </a:cubicBezTo>
                    <a:cubicBezTo>
                      <a:pt x="123318" y="2161958"/>
                      <a:pt x="240780" y="2213857"/>
                      <a:pt x="314933" y="2172715"/>
                    </a:cubicBezTo>
                    <a:cubicBezTo>
                      <a:pt x="331259" y="2178249"/>
                      <a:pt x="348521" y="2181705"/>
                      <a:pt x="366353" y="2182902"/>
                    </a:cubicBezTo>
                    <a:cubicBezTo>
                      <a:pt x="343896" y="2244164"/>
                      <a:pt x="267976" y="2262461"/>
                      <a:pt x="228291" y="2259702"/>
                    </a:cubicBezTo>
                    <a:cubicBezTo>
                      <a:pt x="350190" y="2355749"/>
                      <a:pt x="562468" y="2229697"/>
                      <a:pt x="550774" y="2121133"/>
                    </a:cubicBezTo>
                    <a:cubicBezTo>
                      <a:pt x="647441" y="2043263"/>
                      <a:pt x="708710" y="1909671"/>
                      <a:pt x="778744" y="1821932"/>
                    </a:cubicBezTo>
                    <a:cubicBezTo>
                      <a:pt x="774436" y="1842432"/>
                      <a:pt x="770761" y="1862503"/>
                      <a:pt x="767649" y="1882497"/>
                    </a:cubicBezTo>
                    <a:cubicBezTo>
                      <a:pt x="696538" y="2012062"/>
                      <a:pt x="629742" y="2128046"/>
                      <a:pt x="611128" y="2298943"/>
                    </a:cubicBezTo>
                    <a:cubicBezTo>
                      <a:pt x="595591" y="2441595"/>
                      <a:pt x="523353" y="2570477"/>
                      <a:pt x="423005" y="2570477"/>
                    </a:cubicBezTo>
                    <a:cubicBezTo>
                      <a:pt x="401026" y="2570477"/>
                      <a:pt x="364826" y="2541732"/>
                      <a:pt x="347747" y="2555819"/>
                    </a:cubicBezTo>
                    <a:cubicBezTo>
                      <a:pt x="316489" y="2582677"/>
                      <a:pt x="346205" y="2610985"/>
                      <a:pt x="346205" y="2637589"/>
                    </a:cubicBezTo>
                    <a:cubicBezTo>
                      <a:pt x="346205" y="2678217"/>
                      <a:pt x="267835" y="2718852"/>
                      <a:pt x="267835" y="2844144"/>
                    </a:cubicBezTo>
                    <a:cubicBezTo>
                      <a:pt x="267835" y="2900619"/>
                      <a:pt x="300635" y="2968182"/>
                      <a:pt x="288181" y="3005663"/>
                    </a:cubicBezTo>
                    <a:cubicBezTo>
                      <a:pt x="320164" y="2989183"/>
                      <a:pt x="362840" y="2935721"/>
                      <a:pt x="380391" y="2866475"/>
                    </a:cubicBezTo>
                    <a:cubicBezTo>
                      <a:pt x="414852" y="3031824"/>
                      <a:pt x="309723" y="3024847"/>
                      <a:pt x="385453" y="3171906"/>
                    </a:cubicBezTo>
                    <a:cubicBezTo>
                      <a:pt x="394823" y="3123288"/>
                      <a:pt x="443470" y="3102964"/>
                      <a:pt x="473031" y="3123288"/>
                    </a:cubicBezTo>
                    <a:cubicBezTo>
                      <a:pt x="502874" y="3143598"/>
                      <a:pt x="488878" y="3157883"/>
                      <a:pt x="466899" y="3179763"/>
                    </a:cubicBezTo>
                    <a:cubicBezTo>
                      <a:pt x="444850" y="3201777"/>
                      <a:pt x="424539" y="3311468"/>
                      <a:pt x="524923" y="3305181"/>
                    </a:cubicBezTo>
                    <a:cubicBezTo>
                      <a:pt x="506147" y="3292601"/>
                      <a:pt x="504894" y="3263476"/>
                      <a:pt x="554639" y="3253289"/>
                    </a:cubicBezTo>
                    <a:cubicBezTo>
                      <a:pt x="623765" y="3239259"/>
                      <a:pt x="643893" y="3271157"/>
                      <a:pt x="717644" y="3271157"/>
                    </a:cubicBezTo>
                    <a:cubicBezTo>
                      <a:pt x="763059" y="3271157"/>
                      <a:pt x="775668" y="3211464"/>
                      <a:pt x="811706" y="3211464"/>
                    </a:cubicBezTo>
                    <a:cubicBezTo>
                      <a:pt x="847715" y="3211464"/>
                      <a:pt x="847715" y="3239575"/>
                      <a:pt x="835269" y="3260083"/>
                    </a:cubicBezTo>
                    <a:cubicBezTo>
                      <a:pt x="893257" y="3244545"/>
                      <a:pt x="904043" y="3212971"/>
                      <a:pt x="904043" y="3180207"/>
                    </a:cubicBezTo>
                    <a:cubicBezTo>
                      <a:pt x="904043" y="3147372"/>
                      <a:pt x="877410" y="3126928"/>
                      <a:pt x="897876" y="3114474"/>
                    </a:cubicBezTo>
                    <a:cubicBezTo>
                      <a:pt x="918221" y="3101837"/>
                      <a:pt x="985616" y="3115861"/>
                      <a:pt x="959011" y="3170829"/>
                    </a:cubicBezTo>
                    <a:cubicBezTo>
                      <a:pt x="993634" y="3164543"/>
                      <a:pt x="1012290" y="3139572"/>
                      <a:pt x="1012290" y="3097113"/>
                    </a:cubicBezTo>
                    <a:cubicBezTo>
                      <a:pt x="1012290" y="3054852"/>
                      <a:pt x="963799" y="3029747"/>
                      <a:pt x="918221" y="3037681"/>
                    </a:cubicBezTo>
                    <a:cubicBezTo>
                      <a:pt x="910520" y="3011014"/>
                      <a:pt x="871271" y="2996730"/>
                      <a:pt x="835262" y="2996730"/>
                    </a:cubicBezTo>
                    <a:cubicBezTo>
                      <a:pt x="753654" y="2996730"/>
                      <a:pt x="766298" y="3061075"/>
                      <a:pt x="710379" y="3061075"/>
                    </a:cubicBezTo>
                    <a:cubicBezTo>
                      <a:pt x="620970" y="3061075"/>
                      <a:pt x="534174" y="2944718"/>
                      <a:pt x="534174" y="2748723"/>
                    </a:cubicBezTo>
                    <a:cubicBezTo>
                      <a:pt x="534174" y="2643749"/>
                      <a:pt x="647138" y="2617082"/>
                      <a:pt x="727049" y="2582677"/>
                    </a:cubicBezTo>
                    <a:cubicBezTo>
                      <a:pt x="806926" y="2548146"/>
                      <a:pt x="947128" y="2462103"/>
                      <a:pt x="1031031" y="2321274"/>
                    </a:cubicBezTo>
                    <a:cubicBezTo>
                      <a:pt x="1096947" y="2211013"/>
                      <a:pt x="1098932" y="2090065"/>
                      <a:pt x="1090315" y="1946906"/>
                    </a:cubicBezTo>
                    <a:cubicBezTo>
                      <a:pt x="1202998" y="2011498"/>
                      <a:pt x="1216240" y="2104532"/>
                      <a:pt x="1216240" y="2172265"/>
                    </a:cubicBezTo>
                    <a:cubicBezTo>
                      <a:pt x="1216240" y="2259885"/>
                      <a:pt x="1170797" y="2295423"/>
                      <a:pt x="1135097" y="2311713"/>
                    </a:cubicBezTo>
                    <a:cubicBezTo>
                      <a:pt x="1104782" y="2325610"/>
                      <a:pt x="1094624" y="2319831"/>
                      <a:pt x="1091385" y="2337755"/>
                    </a:cubicBezTo>
                    <a:cubicBezTo>
                      <a:pt x="1087393" y="2360205"/>
                      <a:pt x="1102487" y="2372976"/>
                      <a:pt x="1115567" y="2379896"/>
                    </a:cubicBezTo>
                    <a:cubicBezTo>
                      <a:pt x="1156203" y="2400840"/>
                      <a:pt x="1147867" y="2439779"/>
                      <a:pt x="1159279" y="2481786"/>
                    </a:cubicBezTo>
                    <a:cubicBezTo>
                      <a:pt x="1170663" y="2523992"/>
                      <a:pt x="1208052" y="2590470"/>
                      <a:pt x="1271300" y="2639159"/>
                    </a:cubicBezTo>
                    <a:cubicBezTo>
                      <a:pt x="1277805" y="2612928"/>
                      <a:pt x="1276080" y="2571103"/>
                      <a:pt x="1272398" y="2516761"/>
                    </a:cubicBezTo>
                    <a:cubicBezTo>
                      <a:pt x="1359040" y="2559403"/>
                      <a:pt x="1289625" y="2733186"/>
                      <a:pt x="1457720" y="2733186"/>
                    </a:cubicBezTo>
                    <a:cubicBezTo>
                      <a:pt x="1426807" y="2715579"/>
                      <a:pt x="1434953" y="2669847"/>
                      <a:pt x="1452813" y="2663433"/>
                    </a:cubicBezTo>
                    <a:cubicBezTo>
                      <a:pt x="1470681" y="2656830"/>
                      <a:pt x="1493293" y="2674817"/>
                      <a:pt x="1525748" y="2720106"/>
                    </a:cubicBezTo>
                    <a:cubicBezTo>
                      <a:pt x="1558259" y="2765521"/>
                      <a:pt x="1549459" y="2761811"/>
                      <a:pt x="1629060" y="2761811"/>
                    </a:cubicBezTo>
                    <a:cubicBezTo>
                      <a:pt x="1708465" y="2761811"/>
                      <a:pt x="1672772" y="2734256"/>
                      <a:pt x="1714815" y="2734256"/>
                    </a:cubicBezTo>
                    <a:cubicBezTo>
                      <a:pt x="1757111" y="2734256"/>
                      <a:pt x="1753746" y="2782875"/>
                      <a:pt x="1731267" y="2818603"/>
                    </a:cubicBezTo>
                    <a:cubicBezTo>
                      <a:pt x="1802245" y="2797222"/>
                      <a:pt x="1823787" y="2743373"/>
                      <a:pt x="1799767" y="2687771"/>
                    </a:cubicBezTo>
                    <a:cubicBezTo>
                      <a:pt x="1862092" y="2653993"/>
                      <a:pt x="1895209" y="2701928"/>
                      <a:pt x="1904431" y="2736079"/>
                    </a:cubicBezTo>
                    <a:cubicBezTo>
                      <a:pt x="1966193" y="2674507"/>
                      <a:pt x="1904431" y="2599911"/>
                      <a:pt x="1856122" y="2594941"/>
                    </a:cubicBezTo>
                    <a:cubicBezTo>
                      <a:pt x="1857629" y="2572117"/>
                      <a:pt x="1836558" y="2547836"/>
                      <a:pt x="1810545" y="2546259"/>
                    </a:cubicBezTo>
                    <a:cubicBezTo>
                      <a:pt x="1784666" y="2544626"/>
                      <a:pt x="1759287" y="2543119"/>
                      <a:pt x="1731267" y="2544626"/>
                    </a:cubicBezTo>
                    <a:cubicBezTo>
                      <a:pt x="1702023" y="2546449"/>
                      <a:pt x="1685697" y="2588527"/>
                      <a:pt x="1651666" y="2588527"/>
                    </a:cubicBezTo>
                    <a:cubicBezTo>
                      <a:pt x="1546382" y="2588527"/>
                      <a:pt x="1337652" y="2397637"/>
                      <a:pt x="1337652" y="2314924"/>
                    </a:cubicBezTo>
                    <a:cubicBezTo>
                      <a:pt x="1337652" y="2232274"/>
                      <a:pt x="1537167" y="2182149"/>
                      <a:pt x="1537167" y="2053900"/>
                    </a:cubicBezTo>
                    <a:cubicBezTo>
                      <a:pt x="1537167" y="1886277"/>
                      <a:pt x="1372472" y="1829162"/>
                      <a:pt x="1234058" y="1721548"/>
                    </a:cubicBezTo>
                    <a:cubicBezTo>
                      <a:pt x="1283345" y="1666446"/>
                      <a:pt x="1427560" y="1653428"/>
                      <a:pt x="1509302" y="1693303"/>
                    </a:cubicBezTo>
                    <a:cubicBezTo>
                      <a:pt x="1518518" y="1646508"/>
                      <a:pt x="1548550" y="1658019"/>
                      <a:pt x="1559462" y="1577635"/>
                    </a:cubicBezTo>
                    <a:cubicBezTo>
                      <a:pt x="1588742" y="1648338"/>
                      <a:pt x="1549811" y="1706517"/>
                      <a:pt x="1579773" y="1736515"/>
                    </a:cubicBezTo>
                    <a:cubicBezTo>
                      <a:pt x="1603047" y="1702490"/>
                      <a:pt x="1662613" y="1707397"/>
                      <a:pt x="1658896" y="1619657"/>
                    </a:cubicBezTo>
                    <a:cubicBezTo>
                      <a:pt x="1677235" y="1674626"/>
                      <a:pt x="1635812" y="1758466"/>
                      <a:pt x="1677235" y="1795074"/>
                    </a:cubicBezTo>
                    <a:cubicBezTo>
                      <a:pt x="1684465" y="1750039"/>
                      <a:pt x="1711231" y="1741612"/>
                      <a:pt x="1728339" y="1741612"/>
                    </a:cubicBezTo>
                    <a:cubicBezTo>
                      <a:pt x="1745446" y="1741612"/>
                      <a:pt x="1760195" y="1753685"/>
                      <a:pt x="1760195" y="1780360"/>
                    </a:cubicBezTo>
                    <a:cubicBezTo>
                      <a:pt x="1760195" y="1847346"/>
                      <a:pt x="1679685" y="1829169"/>
                      <a:pt x="1679685" y="1904772"/>
                    </a:cubicBezTo>
                    <a:cubicBezTo>
                      <a:pt x="1679685" y="1936473"/>
                      <a:pt x="1719877" y="1947357"/>
                      <a:pt x="1719877" y="1968174"/>
                    </a:cubicBezTo>
                    <a:cubicBezTo>
                      <a:pt x="1719877" y="1988618"/>
                      <a:pt x="1686922" y="2020439"/>
                      <a:pt x="1646886" y="1993708"/>
                    </a:cubicBezTo>
                    <a:cubicBezTo>
                      <a:pt x="1660128" y="2022826"/>
                      <a:pt x="1686641" y="2048494"/>
                      <a:pt x="1721109" y="2048494"/>
                    </a:cubicBezTo>
                    <a:cubicBezTo>
                      <a:pt x="1757590" y="2048494"/>
                      <a:pt x="1796712" y="2019116"/>
                      <a:pt x="1811897" y="1981571"/>
                    </a:cubicBezTo>
                    <a:cubicBezTo>
                      <a:pt x="1831017" y="2029563"/>
                      <a:pt x="1816367" y="2082835"/>
                      <a:pt x="1782054" y="2089755"/>
                    </a:cubicBezTo>
                    <a:cubicBezTo>
                      <a:pt x="1818374" y="2108060"/>
                      <a:pt x="1904889" y="2090825"/>
                      <a:pt x="1894892" y="1980001"/>
                    </a:cubicBezTo>
                    <a:cubicBezTo>
                      <a:pt x="1943700" y="1988175"/>
                      <a:pt x="1969389" y="2021263"/>
                      <a:pt x="1940462" y="2080202"/>
                    </a:cubicBezTo>
                    <a:cubicBezTo>
                      <a:pt x="1980463" y="2070388"/>
                      <a:pt x="2017107" y="2050824"/>
                      <a:pt x="2017107" y="2008183"/>
                    </a:cubicBezTo>
                    <a:cubicBezTo>
                      <a:pt x="2017107" y="1975348"/>
                      <a:pt x="1984652" y="1952763"/>
                      <a:pt x="1990186" y="1907482"/>
                    </a:cubicBezTo>
                    <a:cubicBezTo>
                      <a:pt x="1994811" y="1870564"/>
                      <a:pt x="1944017" y="1835272"/>
                      <a:pt x="1936597" y="1785401"/>
                    </a:cubicBezTo>
                    <a:close/>
                    <a:moveTo>
                      <a:pt x="1059515" y="402683"/>
                    </a:moveTo>
                    <a:cubicBezTo>
                      <a:pt x="1013783" y="406710"/>
                      <a:pt x="1015050" y="362991"/>
                      <a:pt x="934822" y="343553"/>
                    </a:cubicBezTo>
                    <a:cubicBezTo>
                      <a:pt x="991297" y="332170"/>
                      <a:pt x="1063661" y="303735"/>
                      <a:pt x="1126782" y="279588"/>
                    </a:cubicBezTo>
                    <a:cubicBezTo>
                      <a:pt x="1138638" y="332170"/>
                      <a:pt x="1117060" y="397396"/>
                      <a:pt x="1059515" y="402683"/>
                    </a:cubicBezTo>
                    <a:close/>
                    <a:moveTo>
                      <a:pt x="1382272" y="744652"/>
                    </a:moveTo>
                    <a:cubicBezTo>
                      <a:pt x="1323657" y="770003"/>
                      <a:pt x="1278242" y="718611"/>
                      <a:pt x="1266858" y="683643"/>
                    </a:cubicBezTo>
                    <a:cubicBezTo>
                      <a:pt x="1255446" y="648232"/>
                      <a:pt x="1246076" y="619361"/>
                      <a:pt x="1259783" y="605900"/>
                    </a:cubicBezTo>
                    <a:cubicBezTo>
                      <a:pt x="1285190" y="580992"/>
                      <a:pt x="1293180" y="561618"/>
                      <a:pt x="1277798" y="530361"/>
                    </a:cubicBezTo>
                    <a:cubicBezTo>
                      <a:pt x="1260219" y="494252"/>
                      <a:pt x="1222041" y="511423"/>
                      <a:pt x="1181096" y="521427"/>
                    </a:cubicBezTo>
                    <a:cubicBezTo>
                      <a:pt x="1200055" y="486895"/>
                      <a:pt x="1201723" y="462431"/>
                      <a:pt x="1175556" y="465705"/>
                    </a:cubicBezTo>
                    <a:cubicBezTo>
                      <a:pt x="1144488" y="469225"/>
                      <a:pt x="1144016" y="519730"/>
                      <a:pt x="1126782" y="513697"/>
                    </a:cubicBezTo>
                    <a:cubicBezTo>
                      <a:pt x="1109358" y="507720"/>
                      <a:pt x="1119235" y="478602"/>
                      <a:pt x="1119235" y="463192"/>
                    </a:cubicBezTo>
                    <a:cubicBezTo>
                      <a:pt x="1119397" y="441811"/>
                      <a:pt x="1133111" y="434328"/>
                      <a:pt x="1154647" y="424760"/>
                    </a:cubicBezTo>
                    <a:lnTo>
                      <a:pt x="1324283" y="360414"/>
                    </a:lnTo>
                    <a:cubicBezTo>
                      <a:pt x="1346262" y="352431"/>
                      <a:pt x="1361363" y="348341"/>
                      <a:pt x="1376457" y="363625"/>
                    </a:cubicBezTo>
                    <a:cubicBezTo>
                      <a:pt x="1387214" y="374565"/>
                      <a:pt x="1414473" y="388659"/>
                      <a:pt x="1406018" y="405013"/>
                    </a:cubicBezTo>
                    <a:cubicBezTo>
                      <a:pt x="1397683" y="421367"/>
                      <a:pt x="1362461" y="385519"/>
                      <a:pt x="1337490" y="404633"/>
                    </a:cubicBezTo>
                    <a:cubicBezTo>
                      <a:pt x="1316574" y="420550"/>
                      <a:pt x="1334878" y="436897"/>
                      <a:pt x="1372465" y="448344"/>
                    </a:cubicBezTo>
                    <a:cubicBezTo>
                      <a:pt x="1335956" y="469605"/>
                      <a:pt x="1296855" y="483819"/>
                      <a:pt x="1309344" y="522187"/>
                    </a:cubicBezTo>
                    <a:cubicBezTo>
                      <a:pt x="1319940" y="554959"/>
                      <a:pt x="1338905" y="563456"/>
                      <a:pt x="1374598" y="563759"/>
                    </a:cubicBezTo>
                    <a:cubicBezTo>
                      <a:pt x="1393846" y="563759"/>
                      <a:pt x="1407525" y="591433"/>
                      <a:pt x="1423372" y="624458"/>
                    </a:cubicBezTo>
                    <a:cubicBezTo>
                      <a:pt x="1439888" y="657482"/>
                      <a:pt x="1444788" y="717794"/>
                      <a:pt x="1382265" y="744652"/>
                    </a:cubicBezTo>
                    <a:close/>
                    <a:moveTo>
                      <a:pt x="1392459" y="271731"/>
                    </a:moveTo>
                    <a:cubicBezTo>
                      <a:pt x="1346889" y="307452"/>
                      <a:pt x="1286542" y="274871"/>
                      <a:pt x="1259184" y="228393"/>
                    </a:cubicBezTo>
                    <a:cubicBezTo>
                      <a:pt x="1321671" y="202542"/>
                      <a:pt x="1394001" y="173607"/>
                      <a:pt x="1442936" y="143166"/>
                    </a:cubicBezTo>
                    <a:cubicBezTo>
                      <a:pt x="1397838" y="212475"/>
                      <a:pt x="1428624" y="243423"/>
                      <a:pt x="1392459" y="27173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12" name="Google Shape;1012;p32"/>
              <p:cNvGrpSpPr/>
              <p:nvPr/>
            </p:nvGrpSpPr>
            <p:grpSpPr>
              <a:xfrm>
                <a:off x="9506075" y="2190352"/>
                <a:ext cx="595317" cy="513746"/>
                <a:chOff x="9506075" y="2190352"/>
                <a:chExt cx="595317" cy="513746"/>
              </a:xfrm>
            </p:grpSpPr>
            <p:sp>
              <p:nvSpPr>
                <p:cNvPr id="1013" name="Google Shape;1013;p32"/>
                <p:cNvSpPr/>
                <p:nvPr/>
              </p:nvSpPr>
              <p:spPr>
                <a:xfrm>
                  <a:off x="9517445" y="2497685"/>
                  <a:ext cx="64944" cy="65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099" extrusionOk="0">
                      <a:moveTo>
                        <a:pt x="64944" y="32581"/>
                      </a:moveTo>
                      <a:cubicBezTo>
                        <a:pt x="64944" y="14657"/>
                        <a:pt x="50322" y="0"/>
                        <a:pt x="32173" y="0"/>
                      </a:cubicBezTo>
                      <a:cubicBezTo>
                        <a:pt x="14467" y="0"/>
                        <a:pt x="0" y="14657"/>
                        <a:pt x="0" y="32581"/>
                      </a:cubicBezTo>
                      <a:cubicBezTo>
                        <a:pt x="0" y="50569"/>
                        <a:pt x="14467" y="65099"/>
                        <a:pt x="32173" y="65099"/>
                      </a:cubicBezTo>
                      <a:cubicBezTo>
                        <a:pt x="50322" y="65099"/>
                        <a:pt x="64944" y="50569"/>
                        <a:pt x="64944" y="325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4" name="Google Shape;1014;p32"/>
                <p:cNvSpPr/>
                <p:nvPr/>
              </p:nvSpPr>
              <p:spPr>
                <a:xfrm>
                  <a:off x="9506075" y="2410952"/>
                  <a:ext cx="64937" cy="6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37" h="65162" extrusionOk="0">
                      <a:moveTo>
                        <a:pt x="64937" y="32645"/>
                      </a:moveTo>
                      <a:cubicBezTo>
                        <a:pt x="64937" y="14777"/>
                        <a:pt x="50308" y="0"/>
                        <a:pt x="32293" y="0"/>
                      </a:cubicBezTo>
                      <a:cubicBezTo>
                        <a:pt x="14432" y="0"/>
                        <a:pt x="0" y="14784"/>
                        <a:pt x="0" y="32645"/>
                      </a:cubicBezTo>
                      <a:cubicBezTo>
                        <a:pt x="0" y="50569"/>
                        <a:pt x="14432" y="65163"/>
                        <a:pt x="32293" y="65163"/>
                      </a:cubicBezTo>
                      <a:cubicBezTo>
                        <a:pt x="50315" y="65163"/>
                        <a:pt x="64937" y="50569"/>
                        <a:pt x="64937" y="3264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5" name="Google Shape;1015;p32"/>
                <p:cNvSpPr/>
                <p:nvPr/>
              </p:nvSpPr>
              <p:spPr>
                <a:xfrm>
                  <a:off x="9557172" y="2339876"/>
                  <a:ext cx="64944" cy="6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225" extrusionOk="0">
                      <a:moveTo>
                        <a:pt x="32300" y="65226"/>
                      </a:moveTo>
                      <a:cubicBezTo>
                        <a:pt x="50477" y="65226"/>
                        <a:pt x="64944" y="50639"/>
                        <a:pt x="64944" y="32771"/>
                      </a:cubicBezTo>
                      <a:cubicBezTo>
                        <a:pt x="64944" y="14784"/>
                        <a:pt x="50477" y="0"/>
                        <a:pt x="32300" y="0"/>
                      </a:cubicBezTo>
                      <a:cubicBezTo>
                        <a:pt x="14594" y="0"/>
                        <a:pt x="0" y="14784"/>
                        <a:pt x="0" y="32771"/>
                      </a:cubicBezTo>
                      <a:cubicBezTo>
                        <a:pt x="0" y="50639"/>
                        <a:pt x="14594" y="65226"/>
                        <a:pt x="32300" y="6522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6" name="Google Shape;1016;p32"/>
                <p:cNvSpPr/>
                <p:nvPr/>
              </p:nvSpPr>
              <p:spPr>
                <a:xfrm>
                  <a:off x="9643806" y="2334279"/>
                  <a:ext cx="64944" cy="65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44" h="65155" extrusionOk="0">
                      <a:moveTo>
                        <a:pt x="32335" y="65155"/>
                      </a:moveTo>
                      <a:cubicBezTo>
                        <a:pt x="50357" y="65155"/>
                        <a:pt x="64944" y="50568"/>
                        <a:pt x="64944" y="32645"/>
                      </a:cubicBezTo>
                      <a:cubicBezTo>
                        <a:pt x="64944" y="14657"/>
                        <a:pt x="50357" y="0"/>
                        <a:pt x="32335" y="0"/>
                      </a:cubicBezTo>
                      <a:cubicBezTo>
                        <a:pt x="14467" y="0"/>
                        <a:pt x="0" y="14657"/>
                        <a:pt x="0" y="32645"/>
                      </a:cubicBezTo>
                      <a:cubicBezTo>
                        <a:pt x="0" y="50568"/>
                        <a:pt x="14467" y="65155"/>
                        <a:pt x="32335" y="6515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7" name="Google Shape;1017;p32"/>
                <p:cNvSpPr/>
                <p:nvPr/>
              </p:nvSpPr>
              <p:spPr>
                <a:xfrm>
                  <a:off x="10036466" y="2283612"/>
                  <a:ext cx="64926" cy="65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26" h="65088" extrusionOk="0">
                      <a:moveTo>
                        <a:pt x="9573" y="55637"/>
                      </a:moveTo>
                      <a:cubicBezTo>
                        <a:pt x="22343" y="68280"/>
                        <a:pt x="42978" y="68280"/>
                        <a:pt x="55586" y="55383"/>
                      </a:cubicBezTo>
                      <a:cubicBezTo>
                        <a:pt x="68040" y="42929"/>
                        <a:pt x="68040" y="22295"/>
                        <a:pt x="55586" y="9588"/>
                      </a:cubicBezTo>
                      <a:cubicBezTo>
                        <a:pt x="42661" y="-3176"/>
                        <a:pt x="22181" y="-3176"/>
                        <a:pt x="9573" y="9468"/>
                      </a:cubicBezTo>
                      <a:cubicBezTo>
                        <a:pt x="-3191" y="22112"/>
                        <a:pt x="-3191" y="42929"/>
                        <a:pt x="9573" y="55637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8" name="Google Shape;1018;p32"/>
                <p:cNvSpPr/>
                <p:nvPr/>
              </p:nvSpPr>
              <p:spPr>
                <a:xfrm>
                  <a:off x="9983249" y="2214283"/>
                  <a:ext cx="65098" cy="65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98" h="65116" extrusionOk="0">
                      <a:moveTo>
                        <a:pt x="55404" y="55586"/>
                      </a:moveTo>
                      <a:cubicBezTo>
                        <a:pt x="68330" y="42943"/>
                        <a:pt x="68330" y="22315"/>
                        <a:pt x="55404" y="9552"/>
                      </a:cubicBezTo>
                      <a:cubicBezTo>
                        <a:pt x="42641" y="-3092"/>
                        <a:pt x="22161" y="-3275"/>
                        <a:pt x="9517" y="9552"/>
                      </a:cubicBezTo>
                      <a:cubicBezTo>
                        <a:pt x="-3253" y="22132"/>
                        <a:pt x="-3091" y="42759"/>
                        <a:pt x="9517" y="55586"/>
                      </a:cubicBezTo>
                      <a:cubicBezTo>
                        <a:pt x="22316" y="68294"/>
                        <a:pt x="42915" y="68294"/>
                        <a:pt x="55404" y="55586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9" name="Google Shape;1019;p32"/>
                <p:cNvSpPr/>
                <p:nvPr/>
              </p:nvSpPr>
              <p:spPr>
                <a:xfrm>
                  <a:off x="9896815" y="2200160"/>
                  <a:ext cx="65089" cy="65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89" h="65042" extrusionOk="0">
                      <a:moveTo>
                        <a:pt x="55633" y="55559"/>
                      </a:moveTo>
                      <a:cubicBezTo>
                        <a:pt x="68242" y="43042"/>
                        <a:pt x="68242" y="22408"/>
                        <a:pt x="55633" y="9644"/>
                      </a:cubicBezTo>
                      <a:cubicBezTo>
                        <a:pt x="42834" y="-3183"/>
                        <a:pt x="22207" y="-3183"/>
                        <a:pt x="9436" y="9454"/>
                      </a:cubicBezTo>
                      <a:cubicBezTo>
                        <a:pt x="-3172" y="22218"/>
                        <a:pt x="-3172" y="42781"/>
                        <a:pt x="9598" y="55559"/>
                      </a:cubicBezTo>
                      <a:cubicBezTo>
                        <a:pt x="22207" y="68203"/>
                        <a:pt x="42841" y="68203"/>
                        <a:pt x="55633" y="555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0" name="Google Shape;1020;p32"/>
                <p:cNvSpPr/>
                <p:nvPr/>
              </p:nvSpPr>
              <p:spPr>
                <a:xfrm>
                  <a:off x="9823098" y="2255004"/>
                  <a:ext cx="65069" cy="6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69" h="65039" extrusionOk="0">
                      <a:moveTo>
                        <a:pt x="55634" y="55438"/>
                      </a:moveTo>
                      <a:cubicBezTo>
                        <a:pt x="68214" y="42857"/>
                        <a:pt x="68214" y="22230"/>
                        <a:pt x="55634" y="9649"/>
                      </a:cubicBezTo>
                      <a:cubicBezTo>
                        <a:pt x="42835" y="-3185"/>
                        <a:pt x="22229" y="-3185"/>
                        <a:pt x="9437" y="9459"/>
                      </a:cubicBezTo>
                      <a:cubicBezTo>
                        <a:pt x="-3171" y="22230"/>
                        <a:pt x="-3171" y="42864"/>
                        <a:pt x="9592" y="55628"/>
                      </a:cubicBezTo>
                      <a:cubicBezTo>
                        <a:pt x="22236" y="68208"/>
                        <a:pt x="42835" y="68208"/>
                        <a:pt x="55634" y="55438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1" name="Google Shape;1021;p32"/>
                <p:cNvSpPr/>
                <p:nvPr/>
              </p:nvSpPr>
              <p:spPr>
                <a:xfrm>
                  <a:off x="9671192" y="2190352"/>
                  <a:ext cx="149924" cy="20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4" h="206371" extrusionOk="0">
                      <a:moveTo>
                        <a:pt x="7" y="75307"/>
                      </a:moveTo>
                      <a:lnTo>
                        <a:pt x="26013" y="132099"/>
                      </a:lnTo>
                      <a:lnTo>
                        <a:pt x="59129" y="92724"/>
                      </a:lnTo>
                      <a:cubicBezTo>
                        <a:pt x="60354" y="93358"/>
                        <a:pt x="61741" y="93731"/>
                        <a:pt x="62966" y="93921"/>
                      </a:cubicBezTo>
                      <a:cubicBezTo>
                        <a:pt x="65888" y="113168"/>
                        <a:pt x="67113" y="146376"/>
                        <a:pt x="67113" y="164800"/>
                      </a:cubicBezTo>
                      <a:cubicBezTo>
                        <a:pt x="67113" y="187765"/>
                        <a:pt x="85607" y="206371"/>
                        <a:pt x="108374" y="206371"/>
                      </a:cubicBezTo>
                      <a:cubicBezTo>
                        <a:pt x="131339" y="206371"/>
                        <a:pt x="149925" y="187758"/>
                        <a:pt x="149925" y="164800"/>
                      </a:cubicBezTo>
                      <a:cubicBezTo>
                        <a:pt x="149925" y="149016"/>
                        <a:pt x="141181" y="135366"/>
                        <a:pt x="127939" y="128382"/>
                      </a:cubicBezTo>
                      <a:cubicBezTo>
                        <a:pt x="111782" y="115992"/>
                        <a:pt x="93914" y="99138"/>
                        <a:pt x="82214" y="85487"/>
                      </a:cubicBezTo>
                      <a:cubicBezTo>
                        <a:pt x="82967" y="83783"/>
                        <a:pt x="83755" y="82277"/>
                        <a:pt x="84065" y="80390"/>
                      </a:cubicBezTo>
                      <a:lnTo>
                        <a:pt x="139322" y="85170"/>
                      </a:lnTo>
                      <a:lnTo>
                        <a:pt x="117435" y="26611"/>
                      </a:lnTo>
                      <a:lnTo>
                        <a:pt x="76391" y="61650"/>
                      </a:lnTo>
                      <a:cubicBezTo>
                        <a:pt x="75575" y="61269"/>
                        <a:pt x="74814" y="61016"/>
                        <a:pt x="74223" y="60636"/>
                      </a:cubicBezTo>
                      <a:lnTo>
                        <a:pt x="71139" y="0"/>
                      </a:lnTo>
                      <a:lnTo>
                        <a:pt x="14150" y="21761"/>
                      </a:lnTo>
                      <a:lnTo>
                        <a:pt x="52047" y="66669"/>
                      </a:lnTo>
                      <a:cubicBezTo>
                        <a:pt x="51139" y="68056"/>
                        <a:pt x="50322" y="69626"/>
                        <a:pt x="49879" y="71323"/>
                      </a:cubicBezTo>
                      <a:lnTo>
                        <a:pt x="0" y="75286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2" name="Google Shape;1022;p32"/>
                <p:cNvSpPr/>
                <p:nvPr/>
              </p:nvSpPr>
              <p:spPr>
                <a:xfrm>
                  <a:off x="9560530" y="2339235"/>
                  <a:ext cx="536569" cy="364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569" h="364863" extrusionOk="0">
                      <a:moveTo>
                        <a:pt x="487649" y="27688"/>
                      </a:moveTo>
                      <a:cubicBezTo>
                        <a:pt x="500257" y="47372"/>
                        <a:pt x="504728" y="56806"/>
                        <a:pt x="505671" y="72590"/>
                      </a:cubicBezTo>
                      <a:cubicBezTo>
                        <a:pt x="495984" y="68499"/>
                        <a:pt x="484572" y="58629"/>
                        <a:pt x="471802" y="41705"/>
                      </a:cubicBezTo>
                      <a:lnTo>
                        <a:pt x="478595" y="117561"/>
                      </a:lnTo>
                      <a:cubicBezTo>
                        <a:pt x="487649" y="104038"/>
                        <a:pt x="494886" y="94850"/>
                        <a:pt x="505671" y="90204"/>
                      </a:cubicBezTo>
                      <a:cubicBezTo>
                        <a:pt x="503031" y="139576"/>
                        <a:pt x="483221" y="159956"/>
                        <a:pt x="466430" y="163350"/>
                      </a:cubicBezTo>
                      <a:cubicBezTo>
                        <a:pt x="446077" y="167440"/>
                        <a:pt x="430230" y="153980"/>
                        <a:pt x="427618" y="138062"/>
                      </a:cubicBezTo>
                      <a:cubicBezTo>
                        <a:pt x="423472" y="116111"/>
                        <a:pt x="442557" y="102468"/>
                        <a:pt x="461805" y="122151"/>
                      </a:cubicBezTo>
                      <a:cubicBezTo>
                        <a:pt x="465360" y="76546"/>
                        <a:pt x="428689" y="77173"/>
                        <a:pt x="412680" y="96547"/>
                      </a:cubicBezTo>
                      <a:cubicBezTo>
                        <a:pt x="431638" y="52638"/>
                        <a:pt x="424091" y="23584"/>
                        <a:pt x="384970" y="0"/>
                      </a:cubicBezTo>
                      <a:cubicBezTo>
                        <a:pt x="360661" y="41128"/>
                        <a:pt x="370974" y="67986"/>
                        <a:pt x="401760" y="99314"/>
                      </a:cubicBezTo>
                      <a:cubicBezTo>
                        <a:pt x="371728" y="83966"/>
                        <a:pt x="344814" y="109754"/>
                        <a:pt x="371573" y="143082"/>
                      </a:cubicBezTo>
                      <a:cubicBezTo>
                        <a:pt x="377296" y="113901"/>
                        <a:pt x="402676" y="120568"/>
                        <a:pt x="408554" y="143779"/>
                      </a:cubicBezTo>
                      <a:cubicBezTo>
                        <a:pt x="413778" y="163906"/>
                        <a:pt x="394523" y="189504"/>
                        <a:pt x="362069" y="199191"/>
                      </a:cubicBezTo>
                      <a:cubicBezTo>
                        <a:pt x="315400" y="213348"/>
                        <a:pt x="300335" y="183407"/>
                        <a:pt x="288923" y="158182"/>
                      </a:cubicBezTo>
                      <a:cubicBezTo>
                        <a:pt x="298927" y="151642"/>
                        <a:pt x="323081" y="153973"/>
                        <a:pt x="349742" y="171009"/>
                      </a:cubicBezTo>
                      <a:lnTo>
                        <a:pt x="327256" y="96793"/>
                      </a:lnTo>
                      <a:cubicBezTo>
                        <a:pt x="316499" y="123151"/>
                        <a:pt x="301095" y="133838"/>
                        <a:pt x="282629" y="141892"/>
                      </a:cubicBezTo>
                      <a:cubicBezTo>
                        <a:pt x="281221" y="120194"/>
                        <a:pt x="296941" y="76786"/>
                        <a:pt x="296941" y="76786"/>
                      </a:cubicBezTo>
                      <a:lnTo>
                        <a:pt x="207343" y="113274"/>
                      </a:lnTo>
                      <a:cubicBezTo>
                        <a:pt x="207343" y="113274"/>
                        <a:pt x="248766" y="133141"/>
                        <a:pt x="262910" y="149875"/>
                      </a:cubicBezTo>
                      <a:cubicBezTo>
                        <a:pt x="244134" y="156922"/>
                        <a:pt x="225830" y="160062"/>
                        <a:pt x="199472" y="148552"/>
                      </a:cubicBezTo>
                      <a:lnTo>
                        <a:pt x="235200" y="217488"/>
                      </a:lnTo>
                      <a:cubicBezTo>
                        <a:pt x="242276" y="186666"/>
                        <a:pt x="257968" y="168243"/>
                        <a:pt x="269858" y="165786"/>
                      </a:cubicBezTo>
                      <a:cubicBezTo>
                        <a:pt x="279229" y="191890"/>
                        <a:pt x="289387" y="223901"/>
                        <a:pt x="246302" y="246415"/>
                      </a:cubicBezTo>
                      <a:cubicBezTo>
                        <a:pt x="216108" y="262079"/>
                        <a:pt x="184723" y="257046"/>
                        <a:pt x="174248" y="239185"/>
                      </a:cubicBezTo>
                      <a:cubicBezTo>
                        <a:pt x="162083" y="218621"/>
                        <a:pt x="175790" y="195973"/>
                        <a:pt x="200099" y="212961"/>
                      </a:cubicBezTo>
                      <a:cubicBezTo>
                        <a:pt x="195945" y="170129"/>
                        <a:pt x="158710" y="170502"/>
                        <a:pt x="147890" y="202647"/>
                      </a:cubicBezTo>
                      <a:cubicBezTo>
                        <a:pt x="148207" y="158556"/>
                        <a:pt x="136823" y="132071"/>
                        <a:pt x="90500" y="119554"/>
                      </a:cubicBezTo>
                      <a:cubicBezTo>
                        <a:pt x="78989" y="163645"/>
                        <a:pt x="94020" y="189940"/>
                        <a:pt x="138238" y="208300"/>
                      </a:cubicBezTo>
                      <a:cubicBezTo>
                        <a:pt x="113302" y="205407"/>
                        <a:pt x="86473" y="230441"/>
                        <a:pt x="120849" y="260826"/>
                      </a:cubicBezTo>
                      <a:cubicBezTo>
                        <a:pt x="120849" y="233088"/>
                        <a:pt x="143933" y="229751"/>
                        <a:pt x="156704" y="248436"/>
                      </a:cubicBezTo>
                      <a:cubicBezTo>
                        <a:pt x="165596" y="261516"/>
                        <a:pt x="163934" y="282143"/>
                        <a:pt x="146235" y="293534"/>
                      </a:cubicBezTo>
                      <a:cubicBezTo>
                        <a:pt x="131923" y="302778"/>
                        <a:pt x="103432" y="302024"/>
                        <a:pt x="67106" y="268436"/>
                      </a:cubicBezTo>
                      <a:cubicBezTo>
                        <a:pt x="78025" y="264100"/>
                        <a:pt x="89908" y="265860"/>
                        <a:pt x="105600" y="269133"/>
                      </a:cubicBezTo>
                      <a:lnTo>
                        <a:pt x="57700" y="210194"/>
                      </a:lnTo>
                      <a:cubicBezTo>
                        <a:pt x="60319" y="231202"/>
                        <a:pt x="58960" y="246302"/>
                        <a:pt x="54778" y="255856"/>
                      </a:cubicBezTo>
                      <a:cubicBezTo>
                        <a:pt x="44465" y="244162"/>
                        <a:pt x="41100" y="233968"/>
                        <a:pt x="36481" y="211011"/>
                      </a:cubicBezTo>
                      <a:lnTo>
                        <a:pt x="0" y="243782"/>
                      </a:lnTo>
                      <a:cubicBezTo>
                        <a:pt x="34623" y="264916"/>
                        <a:pt x="74498" y="297934"/>
                        <a:pt x="122834" y="364864"/>
                      </a:cubicBezTo>
                      <a:cubicBezTo>
                        <a:pt x="173783" y="333162"/>
                        <a:pt x="265078" y="289071"/>
                        <a:pt x="321715" y="266050"/>
                      </a:cubicBezTo>
                      <a:cubicBezTo>
                        <a:pt x="378352" y="242846"/>
                        <a:pt x="474399" y="210764"/>
                        <a:pt x="533050" y="197994"/>
                      </a:cubicBezTo>
                      <a:cubicBezTo>
                        <a:pt x="520885" y="116231"/>
                        <a:pt x="526418" y="64839"/>
                        <a:pt x="536570" y="25590"/>
                      </a:cubicBezTo>
                      <a:lnTo>
                        <a:pt x="487635" y="27674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023" name="Google Shape;1023;p32"/>
            <p:cNvGrpSpPr/>
            <p:nvPr/>
          </p:nvGrpSpPr>
          <p:grpSpPr>
            <a:xfrm>
              <a:off x="12138743" y="2089450"/>
              <a:ext cx="2164784" cy="3742195"/>
              <a:chOff x="12138743" y="2089450"/>
              <a:chExt cx="2164784" cy="3742195"/>
            </a:xfrm>
          </p:grpSpPr>
          <p:grpSp>
            <p:nvGrpSpPr>
              <p:cNvPr id="1024" name="Google Shape;1024;p32"/>
              <p:cNvGrpSpPr/>
              <p:nvPr/>
            </p:nvGrpSpPr>
            <p:grpSpPr>
              <a:xfrm>
                <a:off x="12500542" y="3365327"/>
                <a:ext cx="1711961" cy="2157718"/>
                <a:chOff x="12500542" y="3365327"/>
                <a:chExt cx="1711961" cy="2157718"/>
              </a:xfrm>
            </p:grpSpPr>
            <p:sp>
              <p:nvSpPr>
                <p:cNvPr id="1025" name="Google Shape;1025;p32"/>
                <p:cNvSpPr/>
                <p:nvPr/>
              </p:nvSpPr>
              <p:spPr>
                <a:xfrm>
                  <a:off x="13931536" y="5090704"/>
                  <a:ext cx="280967" cy="28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67" h="280960" extrusionOk="0">
                      <a:moveTo>
                        <a:pt x="0" y="140259"/>
                      </a:moveTo>
                      <a:cubicBezTo>
                        <a:pt x="0" y="217811"/>
                        <a:pt x="63121" y="280961"/>
                        <a:pt x="140674" y="280961"/>
                      </a:cubicBezTo>
                      <a:cubicBezTo>
                        <a:pt x="218100" y="280961"/>
                        <a:pt x="280968" y="217811"/>
                        <a:pt x="280968" y="140259"/>
                      </a:cubicBezTo>
                      <a:cubicBezTo>
                        <a:pt x="280968" y="62959"/>
                        <a:pt x="218100" y="0"/>
                        <a:pt x="140674" y="0"/>
                      </a:cubicBezTo>
                      <a:cubicBezTo>
                        <a:pt x="63121" y="0"/>
                        <a:pt x="0" y="62959"/>
                        <a:pt x="0" y="140259"/>
                      </a:cubicBezTo>
                      <a:close/>
                      <a:moveTo>
                        <a:pt x="35848" y="140259"/>
                      </a:moveTo>
                      <a:cubicBezTo>
                        <a:pt x="35848" y="82713"/>
                        <a:pt x="82995" y="36038"/>
                        <a:pt x="140674" y="36038"/>
                      </a:cubicBezTo>
                      <a:cubicBezTo>
                        <a:pt x="198100" y="36038"/>
                        <a:pt x="245050" y="82706"/>
                        <a:pt x="245050" y="140259"/>
                      </a:cubicBezTo>
                      <a:cubicBezTo>
                        <a:pt x="245050" y="198001"/>
                        <a:pt x="198100" y="244796"/>
                        <a:pt x="140674" y="244796"/>
                      </a:cubicBezTo>
                      <a:cubicBezTo>
                        <a:pt x="82995" y="244796"/>
                        <a:pt x="35848" y="198001"/>
                        <a:pt x="35848" y="140259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6" name="Google Shape;1026;p32"/>
                <p:cNvSpPr/>
                <p:nvPr/>
              </p:nvSpPr>
              <p:spPr>
                <a:xfrm>
                  <a:off x="13371367" y="5341161"/>
                  <a:ext cx="218404" cy="181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404" h="181884" extrusionOk="0">
                      <a:moveTo>
                        <a:pt x="36082" y="19429"/>
                      </a:moveTo>
                      <a:cubicBezTo>
                        <a:pt x="17397" y="32327"/>
                        <a:pt x="4951" y="50814"/>
                        <a:pt x="1240" y="71441"/>
                      </a:cubicBezTo>
                      <a:cubicBezTo>
                        <a:pt x="-3230" y="95912"/>
                        <a:pt x="4479" y="121010"/>
                        <a:pt x="22811" y="141637"/>
                      </a:cubicBezTo>
                      <a:cubicBezTo>
                        <a:pt x="40081" y="161131"/>
                        <a:pt x="65171" y="174592"/>
                        <a:pt x="93197" y="179815"/>
                      </a:cubicBezTo>
                      <a:cubicBezTo>
                        <a:pt x="121470" y="184715"/>
                        <a:pt x="149490" y="180885"/>
                        <a:pt x="172482" y="168615"/>
                      </a:cubicBezTo>
                      <a:cubicBezTo>
                        <a:pt x="196918" y="155597"/>
                        <a:pt x="212892" y="135027"/>
                        <a:pt x="217102" y="110372"/>
                      </a:cubicBezTo>
                      <a:lnTo>
                        <a:pt x="217229" y="110372"/>
                      </a:lnTo>
                      <a:cubicBezTo>
                        <a:pt x="226001" y="61564"/>
                        <a:pt x="184739" y="13072"/>
                        <a:pt x="125145" y="2132"/>
                      </a:cubicBezTo>
                      <a:cubicBezTo>
                        <a:pt x="92881" y="-3725"/>
                        <a:pt x="60391" y="2632"/>
                        <a:pt x="36082" y="19422"/>
                      </a:cubicBezTo>
                      <a:close/>
                      <a:moveTo>
                        <a:pt x="99604" y="144411"/>
                      </a:moveTo>
                      <a:cubicBezTo>
                        <a:pt x="59630" y="137110"/>
                        <a:pt x="31421" y="107303"/>
                        <a:pt x="36518" y="77925"/>
                      </a:cubicBezTo>
                      <a:cubicBezTo>
                        <a:pt x="39130" y="63394"/>
                        <a:pt x="49007" y="54151"/>
                        <a:pt x="56526" y="48927"/>
                      </a:cubicBezTo>
                      <a:cubicBezTo>
                        <a:pt x="73133" y="37543"/>
                        <a:pt x="95612" y="33270"/>
                        <a:pt x="118731" y="37543"/>
                      </a:cubicBezTo>
                      <a:cubicBezTo>
                        <a:pt x="155213" y="44020"/>
                        <a:pt x="182472" y="70498"/>
                        <a:pt x="182472" y="97172"/>
                      </a:cubicBezTo>
                      <a:cubicBezTo>
                        <a:pt x="182472" y="99432"/>
                        <a:pt x="182254" y="101699"/>
                        <a:pt x="181817" y="103896"/>
                      </a:cubicBezTo>
                      <a:cubicBezTo>
                        <a:pt x="176411" y="133457"/>
                        <a:pt x="139676" y="151444"/>
                        <a:pt x="99611" y="14441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7" name="Google Shape;1027;p32"/>
                <p:cNvSpPr/>
                <p:nvPr/>
              </p:nvSpPr>
              <p:spPr>
                <a:xfrm>
                  <a:off x="12590207" y="3365327"/>
                  <a:ext cx="188334" cy="17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34" h="179630" extrusionOk="0">
                      <a:moveTo>
                        <a:pt x="43373" y="24181"/>
                      </a:moveTo>
                      <a:cubicBezTo>
                        <a:pt x="-310" y="58340"/>
                        <a:pt x="-13236" y="115315"/>
                        <a:pt x="14910" y="151486"/>
                      </a:cubicBezTo>
                      <a:lnTo>
                        <a:pt x="14910" y="151486"/>
                      </a:lnTo>
                      <a:cubicBezTo>
                        <a:pt x="42937" y="187334"/>
                        <a:pt x="101425" y="189221"/>
                        <a:pt x="144862" y="155513"/>
                      </a:cubicBezTo>
                      <a:cubicBezTo>
                        <a:pt x="168672" y="136892"/>
                        <a:pt x="184237" y="110851"/>
                        <a:pt x="187666" y="84057"/>
                      </a:cubicBezTo>
                      <a:cubicBezTo>
                        <a:pt x="190278" y="63296"/>
                        <a:pt x="185181" y="43549"/>
                        <a:pt x="173452" y="28335"/>
                      </a:cubicBezTo>
                      <a:cubicBezTo>
                        <a:pt x="161751" y="13241"/>
                        <a:pt x="143919" y="3420"/>
                        <a:pt x="123482" y="780"/>
                      </a:cubicBezTo>
                      <a:cubicBezTo>
                        <a:pt x="96469" y="-2740"/>
                        <a:pt x="67443" y="5751"/>
                        <a:pt x="43380" y="24181"/>
                      </a:cubicBezTo>
                      <a:close/>
                      <a:moveTo>
                        <a:pt x="35988" y="106388"/>
                      </a:moveTo>
                      <a:cubicBezTo>
                        <a:pt x="35988" y="88401"/>
                        <a:pt x="46619" y="67457"/>
                        <a:pt x="65387" y="52863"/>
                      </a:cubicBezTo>
                      <a:cubicBezTo>
                        <a:pt x="81587" y="40219"/>
                        <a:pt x="101559" y="34185"/>
                        <a:pt x="118821" y="36389"/>
                      </a:cubicBezTo>
                      <a:cubicBezTo>
                        <a:pt x="126530" y="37459"/>
                        <a:pt x="137470" y="40472"/>
                        <a:pt x="144989" y="50349"/>
                      </a:cubicBezTo>
                      <a:cubicBezTo>
                        <a:pt x="152691" y="60219"/>
                        <a:pt x="153008" y="71603"/>
                        <a:pt x="151938" y="79593"/>
                      </a:cubicBezTo>
                      <a:cubicBezTo>
                        <a:pt x="149769" y="96637"/>
                        <a:pt x="139012" y="114371"/>
                        <a:pt x="122848" y="127015"/>
                      </a:cubicBezTo>
                      <a:cubicBezTo>
                        <a:pt x="95272" y="148396"/>
                        <a:pt x="58974" y="149529"/>
                        <a:pt x="43254" y="129338"/>
                      </a:cubicBezTo>
                      <a:cubicBezTo>
                        <a:pt x="38347" y="123052"/>
                        <a:pt x="35988" y="114998"/>
                        <a:pt x="35988" y="106381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8" name="Google Shape;1028;p32"/>
                <p:cNvSpPr/>
                <p:nvPr/>
              </p:nvSpPr>
              <p:spPr>
                <a:xfrm>
                  <a:off x="13208251" y="5103320"/>
                  <a:ext cx="180111" cy="21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11" h="219366" extrusionOk="0">
                      <a:moveTo>
                        <a:pt x="34341" y="23858"/>
                      </a:moveTo>
                      <a:cubicBezTo>
                        <a:pt x="13045" y="44365"/>
                        <a:pt x="563" y="74807"/>
                        <a:pt x="0" y="107888"/>
                      </a:cubicBezTo>
                      <a:lnTo>
                        <a:pt x="0" y="110718"/>
                      </a:lnTo>
                      <a:cubicBezTo>
                        <a:pt x="0" y="142736"/>
                        <a:pt x="11229" y="172734"/>
                        <a:pt x="31068" y="193495"/>
                      </a:cubicBezTo>
                      <a:cubicBezTo>
                        <a:pt x="46795" y="209848"/>
                        <a:pt x="66923" y="218902"/>
                        <a:pt x="87993" y="219345"/>
                      </a:cubicBezTo>
                      <a:cubicBezTo>
                        <a:pt x="108972" y="219845"/>
                        <a:pt x="129255" y="211418"/>
                        <a:pt x="145580" y="195698"/>
                      </a:cubicBezTo>
                      <a:cubicBezTo>
                        <a:pt x="167032" y="175254"/>
                        <a:pt x="179640" y="144623"/>
                        <a:pt x="180077" y="111478"/>
                      </a:cubicBezTo>
                      <a:cubicBezTo>
                        <a:pt x="180710" y="83043"/>
                        <a:pt x="172558" y="55876"/>
                        <a:pt x="156711" y="35115"/>
                      </a:cubicBezTo>
                      <a:cubicBezTo>
                        <a:pt x="140237" y="12981"/>
                        <a:pt x="117308" y="520"/>
                        <a:pt x="92210" y="20"/>
                      </a:cubicBezTo>
                      <a:cubicBezTo>
                        <a:pt x="71273" y="-479"/>
                        <a:pt x="50639" y="8194"/>
                        <a:pt x="34348" y="23858"/>
                      </a:cubicBezTo>
                      <a:close/>
                      <a:moveTo>
                        <a:pt x="88655" y="183371"/>
                      </a:moveTo>
                      <a:lnTo>
                        <a:pt x="88655" y="183371"/>
                      </a:lnTo>
                      <a:cubicBezTo>
                        <a:pt x="74187" y="183181"/>
                        <a:pt x="63430" y="175254"/>
                        <a:pt x="57045" y="168397"/>
                      </a:cubicBezTo>
                      <a:cubicBezTo>
                        <a:pt x="43366" y="154246"/>
                        <a:pt x="35411" y="131915"/>
                        <a:pt x="35847" y="108395"/>
                      </a:cubicBezTo>
                      <a:cubicBezTo>
                        <a:pt x="36291" y="84994"/>
                        <a:pt x="44781" y="63733"/>
                        <a:pt x="59213" y="49716"/>
                      </a:cubicBezTo>
                      <a:cubicBezTo>
                        <a:pt x="65852" y="43303"/>
                        <a:pt x="76919" y="35558"/>
                        <a:pt x="91576" y="36002"/>
                      </a:cubicBezTo>
                      <a:cubicBezTo>
                        <a:pt x="121293" y="36572"/>
                        <a:pt x="145010" y="70090"/>
                        <a:pt x="144222" y="110718"/>
                      </a:cubicBezTo>
                      <a:cubicBezTo>
                        <a:pt x="143722" y="134119"/>
                        <a:pt x="135006" y="156133"/>
                        <a:pt x="120793" y="169657"/>
                      </a:cubicBezTo>
                      <a:cubicBezTo>
                        <a:pt x="114062" y="176134"/>
                        <a:pt x="103087" y="183807"/>
                        <a:pt x="88655" y="183371"/>
                      </a:cubicBezTo>
                      <a:close/>
                      <a:moveTo>
                        <a:pt x="87993" y="219345"/>
                      </a:moveTo>
                      <a:lnTo>
                        <a:pt x="87993" y="219345"/>
                      </a:ln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9" name="Google Shape;1029;p32"/>
                <p:cNvSpPr/>
                <p:nvPr/>
              </p:nvSpPr>
              <p:spPr>
                <a:xfrm>
                  <a:off x="12500542" y="3986435"/>
                  <a:ext cx="212506" cy="1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06" h="188365" extrusionOk="0">
                      <a:moveTo>
                        <a:pt x="54703" y="5820"/>
                      </a:moveTo>
                      <a:cubicBezTo>
                        <a:pt x="33196" y="13240"/>
                        <a:pt x="16561" y="27897"/>
                        <a:pt x="7465" y="46638"/>
                      </a:cubicBezTo>
                      <a:cubicBezTo>
                        <a:pt x="-14106" y="91609"/>
                        <a:pt x="12689" y="149281"/>
                        <a:pt x="67002" y="175323"/>
                      </a:cubicBezTo>
                      <a:cubicBezTo>
                        <a:pt x="96873" y="189797"/>
                        <a:pt x="130180" y="192310"/>
                        <a:pt x="157981" y="182433"/>
                      </a:cubicBezTo>
                      <a:cubicBezTo>
                        <a:pt x="179270" y="175013"/>
                        <a:pt x="195997" y="160482"/>
                        <a:pt x="205121" y="141678"/>
                      </a:cubicBezTo>
                      <a:cubicBezTo>
                        <a:pt x="214019" y="122874"/>
                        <a:pt x="214991" y="100726"/>
                        <a:pt x="207416" y="79346"/>
                      </a:cubicBezTo>
                      <a:cubicBezTo>
                        <a:pt x="197546" y="51418"/>
                        <a:pt x="174926" y="27263"/>
                        <a:pt x="145182" y="12987"/>
                      </a:cubicBezTo>
                      <a:cubicBezTo>
                        <a:pt x="115332" y="-1354"/>
                        <a:pt x="82413" y="-3931"/>
                        <a:pt x="54703" y="5820"/>
                      </a:cubicBezTo>
                      <a:close/>
                      <a:moveTo>
                        <a:pt x="82730" y="142875"/>
                      </a:moveTo>
                      <a:cubicBezTo>
                        <a:pt x="46122" y="125514"/>
                        <a:pt x="26691" y="89167"/>
                        <a:pt x="39800" y="62055"/>
                      </a:cubicBezTo>
                      <a:cubicBezTo>
                        <a:pt x="45932" y="49158"/>
                        <a:pt x="57625" y="42681"/>
                        <a:pt x="66439" y="39724"/>
                      </a:cubicBezTo>
                      <a:cubicBezTo>
                        <a:pt x="85335" y="32994"/>
                        <a:pt x="108264" y="35134"/>
                        <a:pt x="129525" y="45441"/>
                      </a:cubicBezTo>
                      <a:cubicBezTo>
                        <a:pt x="150624" y="55255"/>
                        <a:pt x="166915" y="72489"/>
                        <a:pt x="173391" y="91173"/>
                      </a:cubicBezTo>
                      <a:cubicBezTo>
                        <a:pt x="176665" y="99980"/>
                        <a:pt x="178953" y="112997"/>
                        <a:pt x="172758" y="126268"/>
                      </a:cubicBezTo>
                      <a:cubicBezTo>
                        <a:pt x="166344" y="139165"/>
                        <a:pt x="154742" y="145522"/>
                        <a:pt x="146160" y="148535"/>
                      </a:cubicBezTo>
                      <a:cubicBezTo>
                        <a:pt x="127040" y="155392"/>
                        <a:pt x="103984" y="153188"/>
                        <a:pt x="82723" y="142875"/>
                      </a:cubicBezTo>
                      <a:close/>
                    </a:path>
                  </a:pathLst>
                </a:custGeom>
                <a:solidFill>
                  <a:srgbClr val="FFFFFF">
                    <a:alpha val="6666"/>
                  </a:srgbClr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30" name="Google Shape;1030;p32"/>
              <p:cNvSpPr/>
              <p:nvPr/>
            </p:nvSpPr>
            <p:spPr>
              <a:xfrm>
                <a:off x="12138743" y="2089450"/>
                <a:ext cx="2164784" cy="3742195"/>
              </a:xfrm>
              <a:custGeom>
                <a:avLst/>
                <a:gdLst/>
                <a:ahLst/>
                <a:cxnLst/>
                <a:rect l="l" t="t" r="r" b="b"/>
                <a:pathLst>
                  <a:path w="2164784" h="3742195" extrusionOk="0">
                    <a:moveTo>
                      <a:pt x="1892395" y="1758273"/>
                    </a:moveTo>
                    <a:cubicBezTo>
                      <a:pt x="1938120" y="1883818"/>
                      <a:pt x="2028916" y="1928916"/>
                      <a:pt x="2098316" y="1896708"/>
                    </a:cubicBezTo>
                    <a:cubicBezTo>
                      <a:pt x="1943337" y="1878721"/>
                      <a:pt x="2068980" y="1613481"/>
                      <a:pt x="1869466" y="1613481"/>
                    </a:cubicBezTo>
                    <a:cubicBezTo>
                      <a:pt x="1858209" y="1613481"/>
                      <a:pt x="1847332" y="1614488"/>
                      <a:pt x="1837138" y="1616881"/>
                    </a:cubicBezTo>
                    <a:cubicBezTo>
                      <a:pt x="1803451" y="1581153"/>
                      <a:pt x="1764647" y="1566242"/>
                      <a:pt x="1707348" y="1566242"/>
                    </a:cubicBezTo>
                    <a:cubicBezTo>
                      <a:pt x="1622846" y="1566242"/>
                      <a:pt x="1477554" y="1647822"/>
                      <a:pt x="1477554" y="1816198"/>
                    </a:cubicBezTo>
                    <a:cubicBezTo>
                      <a:pt x="1477554" y="2178422"/>
                      <a:pt x="1898365" y="2210496"/>
                      <a:pt x="1898365" y="2530902"/>
                    </a:cubicBezTo>
                    <a:cubicBezTo>
                      <a:pt x="1898365" y="2624492"/>
                      <a:pt x="1827768" y="2682481"/>
                      <a:pt x="1748609" y="2682481"/>
                    </a:cubicBezTo>
                    <a:cubicBezTo>
                      <a:pt x="1678005" y="2682481"/>
                      <a:pt x="1620890" y="2602915"/>
                      <a:pt x="1561458" y="2478820"/>
                    </a:cubicBezTo>
                    <a:cubicBezTo>
                      <a:pt x="1532931" y="2419564"/>
                      <a:pt x="1472014" y="2338435"/>
                      <a:pt x="1407041" y="2253962"/>
                    </a:cubicBezTo>
                    <a:cubicBezTo>
                      <a:pt x="1426162" y="2267612"/>
                      <a:pt x="1447993" y="2275469"/>
                      <a:pt x="1469409" y="2275976"/>
                    </a:cubicBezTo>
                    <a:cubicBezTo>
                      <a:pt x="1491994" y="2276539"/>
                      <a:pt x="1512839" y="2269055"/>
                      <a:pt x="1527905" y="2254715"/>
                    </a:cubicBezTo>
                    <a:cubicBezTo>
                      <a:pt x="1543125" y="2240557"/>
                      <a:pt x="1551925" y="2220247"/>
                      <a:pt x="1552495" y="2197789"/>
                    </a:cubicBezTo>
                    <a:cubicBezTo>
                      <a:pt x="1552686" y="2196719"/>
                      <a:pt x="1552686" y="2195586"/>
                      <a:pt x="1552686" y="2194515"/>
                    </a:cubicBezTo>
                    <a:cubicBezTo>
                      <a:pt x="1552686" y="2165954"/>
                      <a:pt x="1540323" y="2136400"/>
                      <a:pt x="1518499" y="2112936"/>
                    </a:cubicBezTo>
                    <a:cubicBezTo>
                      <a:pt x="1495570" y="2088971"/>
                      <a:pt x="1465572" y="2074631"/>
                      <a:pt x="1435976" y="2073751"/>
                    </a:cubicBezTo>
                    <a:cubicBezTo>
                      <a:pt x="1413553" y="2073314"/>
                      <a:pt x="1392736" y="2080918"/>
                      <a:pt x="1377642" y="2095132"/>
                    </a:cubicBezTo>
                    <a:cubicBezTo>
                      <a:pt x="1362422" y="2109289"/>
                      <a:pt x="1353643" y="2129599"/>
                      <a:pt x="1352988" y="2152057"/>
                    </a:cubicBezTo>
                    <a:cubicBezTo>
                      <a:pt x="1352734" y="2153127"/>
                      <a:pt x="1352734" y="2154197"/>
                      <a:pt x="1352734" y="2155331"/>
                    </a:cubicBezTo>
                    <a:cubicBezTo>
                      <a:pt x="1352734" y="2167785"/>
                      <a:pt x="1355030" y="2180048"/>
                      <a:pt x="1359493" y="2192249"/>
                    </a:cubicBezTo>
                    <a:cubicBezTo>
                      <a:pt x="1269022" y="2074068"/>
                      <a:pt x="1184767" y="1957766"/>
                      <a:pt x="1184767" y="1894244"/>
                    </a:cubicBezTo>
                    <a:cubicBezTo>
                      <a:pt x="1184767" y="1837889"/>
                      <a:pt x="1223543" y="1788763"/>
                      <a:pt x="1271436" y="1729268"/>
                    </a:cubicBezTo>
                    <a:cubicBezTo>
                      <a:pt x="1273443" y="1730655"/>
                      <a:pt x="1287727" y="1738448"/>
                      <a:pt x="1287727" y="1738448"/>
                    </a:cubicBezTo>
                    <a:lnTo>
                      <a:pt x="1300526" y="1724615"/>
                    </a:lnTo>
                    <a:cubicBezTo>
                      <a:pt x="1317478" y="1705937"/>
                      <a:pt x="1352537" y="1667506"/>
                      <a:pt x="1425191" y="1589636"/>
                    </a:cubicBezTo>
                    <a:lnTo>
                      <a:pt x="1429534" y="1584983"/>
                    </a:lnTo>
                    <a:lnTo>
                      <a:pt x="1429344" y="1585173"/>
                    </a:lnTo>
                    <a:lnTo>
                      <a:pt x="1446930" y="1566679"/>
                    </a:lnTo>
                    <a:lnTo>
                      <a:pt x="1401832" y="1530324"/>
                    </a:lnTo>
                    <a:cubicBezTo>
                      <a:pt x="1413687" y="1503093"/>
                      <a:pt x="1424001" y="1473532"/>
                      <a:pt x="1432020" y="1441197"/>
                    </a:cubicBezTo>
                    <a:cubicBezTo>
                      <a:pt x="1446050" y="1499566"/>
                      <a:pt x="1475703" y="1536674"/>
                      <a:pt x="1517091" y="1524981"/>
                    </a:cubicBezTo>
                    <a:cubicBezTo>
                      <a:pt x="1489733" y="1464718"/>
                      <a:pt x="1544984" y="1384152"/>
                      <a:pt x="1508636" y="1236656"/>
                    </a:cubicBezTo>
                    <a:cubicBezTo>
                      <a:pt x="1543132" y="1293582"/>
                      <a:pt x="1592701" y="1323777"/>
                      <a:pt x="1628267" y="1313336"/>
                    </a:cubicBezTo>
                    <a:cubicBezTo>
                      <a:pt x="1534994" y="1230376"/>
                      <a:pt x="1655977" y="1115145"/>
                      <a:pt x="1534551" y="936518"/>
                    </a:cubicBezTo>
                    <a:cubicBezTo>
                      <a:pt x="1574552" y="949852"/>
                      <a:pt x="1600593" y="942235"/>
                      <a:pt x="1618081" y="922488"/>
                    </a:cubicBezTo>
                    <a:cubicBezTo>
                      <a:pt x="1507411" y="906950"/>
                      <a:pt x="1557916" y="765432"/>
                      <a:pt x="1363661" y="715053"/>
                    </a:cubicBezTo>
                    <a:cubicBezTo>
                      <a:pt x="1412152" y="706373"/>
                      <a:pt x="1440179" y="678009"/>
                      <a:pt x="1432913" y="652601"/>
                    </a:cubicBezTo>
                    <a:cubicBezTo>
                      <a:pt x="1381683" y="689772"/>
                      <a:pt x="1336585" y="583602"/>
                      <a:pt x="1168173" y="586495"/>
                    </a:cubicBezTo>
                    <a:cubicBezTo>
                      <a:pt x="1157831" y="523410"/>
                      <a:pt x="1099519" y="457114"/>
                      <a:pt x="1033166" y="424976"/>
                    </a:cubicBezTo>
                    <a:cubicBezTo>
                      <a:pt x="1045648" y="473848"/>
                      <a:pt x="1034110" y="517749"/>
                      <a:pt x="1021431" y="554294"/>
                    </a:cubicBezTo>
                    <a:lnTo>
                      <a:pt x="472428" y="15577"/>
                    </a:lnTo>
                    <a:cubicBezTo>
                      <a:pt x="456391" y="483"/>
                      <a:pt x="447457" y="-3100"/>
                      <a:pt x="443149" y="2497"/>
                    </a:cubicBezTo>
                    <a:cubicBezTo>
                      <a:pt x="438559" y="7903"/>
                      <a:pt x="439002" y="17844"/>
                      <a:pt x="449316" y="28918"/>
                    </a:cubicBezTo>
                    <a:lnTo>
                      <a:pt x="920639" y="620027"/>
                    </a:lnTo>
                    <a:cubicBezTo>
                      <a:pt x="885101" y="632101"/>
                      <a:pt x="850471" y="646948"/>
                      <a:pt x="813680" y="660535"/>
                    </a:cubicBezTo>
                    <a:cubicBezTo>
                      <a:pt x="790567" y="668716"/>
                      <a:pt x="772735" y="692300"/>
                      <a:pt x="772861" y="721671"/>
                    </a:cubicBezTo>
                    <a:cubicBezTo>
                      <a:pt x="685621" y="765326"/>
                      <a:pt x="608632" y="818915"/>
                      <a:pt x="570425" y="853756"/>
                    </a:cubicBezTo>
                    <a:cubicBezTo>
                      <a:pt x="541399" y="880241"/>
                      <a:pt x="518280" y="886337"/>
                      <a:pt x="543821" y="945903"/>
                    </a:cubicBezTo>
                    <a:cubicBezTo>
                      <a:pt x="553572" y="968353"/>
                      <a:pt x="523377" y="1024272"/>
                      <a:pt x="591559" y="983321"/>
                    </a:cubicBezTo>
                    <a:cubicBezTo>
                      <a:pt x="636341" y="956526"/>
                      <a:pt x="737957" y="900671"/>
                      <a:pt x="752988" y="935709"/>
                    </a:cubicBezTo>
                    <a:cubicBezTo>
                      <a:pt x="761006" y="954203"/>
                      <a:pt x="710719" y="978104"/>
                      <a:pt x="676188" y="991121"/>
                    </a:cubicBezTo>
                    <a:cubicBezTo>
                      <a:pt x="641748" y="1004518"/>
                      <a:pt x="604605" y="1030876"/>
                      <a:pt x="610047" y="1044273"/>
                    </a:cubicBezTo>
                    <a:cubicBezTo>
                      <a:pt x="615390" y="1057361"/>
                      <a:pt x="642628" y="1043330"/>
                      <a:pt x="644486" y="1057361"/>
                    </a:cubicBezTo>
                    <a:cubicBezTo>
                      <a:pt x="646338" y="1073144"/>
                      <a:pt x="657412" y="1086915"/>
                      <a:pt x="671091" y="1086915"/>
                    </a:cubicBezTo>
                    <a:cubicBezTo>
                      <a:pt x="684861" y="1086915"/>
                      <a:pt x="702539" y="1058114"/>
                      <a:pt x="713641" y="1067667"/>
                    </a:cubicBezTo>
                    <a:cubicBezTo>
                      <a:pt x="724525" y="1077354"/>
                      <a:pt x="708107" y="1141700"/>
                      <a:pt x="697005" y="1157991"/>
                    </a:cubicBezTo>
                    <a:cubicBezTo>
                      <a:pt x="750376" y="1151380"/>
                      <a:pt x="784682" y="1100565"/>
                      <a:pt x="786097" y="1060937"/>
                    </a:cubicBezTo>
                    <a:cubicBezTo>
                      <a:pt x="787350" y="1021182"/>
                      <a:pt x="798459" y="1011629"/>
                      <a:pt x="806604" y="1006032"/>
                    </a:cubicBezTo>
                    <a:cubicBezTo>
                      <a:pt x="814876" y="1000555"/>
                      <a:pt x="824627" y="1048547"/>
                      <a:pt x="813489" y="1077354"/>
                    </a:cubicBezTo>
                    <a:cubicBezTo>
                      <a:pt x="841699" y="1071258"/>
                      <a:pt x="871105" y="1034079"/>
                      <a:pt x="866888" y="965397"/>
                    </a:cubicBezTo>
                    <a:cubicBezTo>
                      <a:pt x="881419" y="954203"/>
                      <a:pt x="895696" y="945713"/>
                      <a:pt x="906510" y="945713"/>
                    </a:cubicBezTo>
                    <a:cubicBezTo>
                      <a:pt x="924475" y="945713"/>
                      <a:pt x="960070" y="994958"/>
                      <a:pt x="1010864" y="994958"/>
                    </a:cubicBezTo>
                    <a:cubicBezTo>
                      <a:pt x="1103983" y="994958"/>
                      <a:pt x="1155867" y="919418"/>
                      <a:pt x="1161408" y="884007"/>
                    </a:cubicBezTo>
                    <a:cubicBezTo>
                      <a:pt x="1165871" y="855389"/>
                      <a:pt x="1163830" y="827461"/>
                      <a:pt x="1148292" y="806271"/>
                    </a:cubicBezTo>
                    <a:cubicBezTo>
                      <a:pt x="1181535" y="833129"/>
                      <a:pt x="1192349" y="875270"/>
                      <a:pt x="1192349" y="906845"/>
                    </a:cubicBezTo>
                    <a:cubicBezTo>
                      <a:pt x="1192349" y="1038930"/>
                      <a:pt x="958838" y="1101079"/>
                      <a:pt x="862763" y="1192466"/>
                    </a:cubicBezTo>
                    <a:cubicBezTo>
                      <a:pt x="859053" y="1195739"/>
                      <a:pt x="855814" y="1199133"/>
                      <a:pt x="852132" y="1202533"/>
                    </a:cubicBezTo>
                    <a:lnTo>
                      <a:pt x="742660" y="1160011"/>
                    </a:lnTo>
                    <a:lnTo>
                      <a:pt x="735275" y="1184229"/>
                    </a:lnTo>
                    <a:cubicBezTo>
                      <a:pt x="734831" y="1185616"/>
                      <a:pt x="733642" y="1189889"/>
                      <a:pt x="728981" y="1204856"/>
                    </a:cubicBezTo>
                    <a:cubicBezTo>
                      <a:pt x="717442" y="1242408"/>
                      <a:pt x="693316" y="1320714"/>
                      <a:pt x="678659" y="1365686"/>
                    </a:cubicBezTo>
                    <a:cubicBezTo>
                      <a:pt x="678659" y="1365806"/>
                      <a:pt x="672809" y="1384046"/>
                      <a:pt x="672809" y="1384046"/>
                    </a:cubicBezTo>
                    <a:lnTo>
                      <a:pt x="682679" y="1389523"/>
                    </a:lnTo>
                    <a:cubicBezTo>
                      <a:pt x="617713" y="1476066"/>
                      <a:pt x="565188" y="1572874"/>
                      <a:pt x="553332" y="1672307"/>
                    </a:cubicBezTo>
                    <a:cubicBezTo>
                      <a:pt x="527045" y="1645330"/>
                      <a:pt x="502299" y="1622865"/>
                      <a:pt x="473618" y="1599471"/>
                    </a:cubicBezTo>
                    <a:cubicBezTo>
                      <a:pt x="476694" y="1589974"/>
                      <a:pt x="478715" y="1579660"/>
                      <a:pt x="479306" y="1569030"/>
                    </a:cubicBezTo>
                    <a:cubicBezTo>
                      <a:pt x="481010" y="1539652"/>
                      <a:pt x="472104" y="1511414"/>
                      <a:pt x="454399" y="1491794"/>
                    </a:cubicBezTo>
                    <a:cubicBezTo>
                      <a:pt x="440847" y="1476383"/>
                      <a:pt x="422697" y="1467449"/>
                      <a:pt x="403893" y="1466379"/>
                    </a:cubicBezTo>
                    <a:cubicBezTo>
                      <a:pt x="384681" y="1465253"/>
                      <a:pt x="365905" y="1472166"/>
                      <a:pt x="350622" y="1485880"/>
                    </a:cubicBezTo>
                    <a:cubicBezTo>
                      <a:pt x="347102" y="1489090"/>
                      <a:pt x="343856" y="1492547"/>
                      <a:pt x="340808" y="1496194"/>
                    </a:cubicBezTo>
                    <a:cubicBezTo>
                      <a:pt x="336915" y="1493181"/>
                      <a:pt x="332916" y="1490224"/>
                      <a:pt x="329079" y="1487141"/>
                    </a:cubicBezTo>
                    <a:cubicBezTo>
                      <a:pt x="293034" y="1459276"/>
                      <a:pt x="248098" y="1426195"/>
                      <a:pt x="220895" y="1396444"/>
                    </a:cubicBezTo>
                    <a:cubicBezTo>
                      <a:pt x="209321" y="1383483"/>
                      <a:pt x="197656" y="1376633"/>
                      <a:pt x="173156" y="1376633"/>
                    </a:cubicBezTo>
                    <a:cubicBezTo>
                      <a:pt x="163913" y="1376633"/>
                      <a:pt x="140667" y="1375690"/>
                      <a:pt x="124383" y="1375690"/>
                    </a:cubicBezTo>
                    <a:cubicBezTo>
                      <a:pt x="108184" y="1375690"/>
                      <a:pt x="98849" y="1388080"/>
                      <a:pt x="80320" y="1404688"/>
                    </a:cubicBezTo>
                    <a:cubicBezTo>
                      <a:pt x="69844" y="1413558"/>
                      <a:pt x="35221" y="1440662"/>
                      <a:pt x="0" y="1467274"/>
                    </a:cubicBezTo>
                    <a:cubicBezTo>
                      <a:pt x="16762" y="1483628"/>
                      <a:pt x="32933" y="1500678"/>
                      <a:pt x="48590" y="1518412"/>
                    </a:cubicBezTo>
                    <a:cubicBezTo>
                      <a:pt x="53117" y="1523312"/>
                      <a:pt x="57587" y="1528599"/>
                      <a:pt x="62023" y="1533633"/>
                    </a:cubicBezTo>
                    <a:cubicBezTo>
                      <a:pt x="77433" y="1521425"/>
                      <a:pt x="89415" y="1512435"/>
                      <a:pt x="97751" y="1505768"/>
                    </a:cubicBezTo>
                    <a:cubicBezTo>
                      <a:pt x="109296" y="1496335"/>
                      <a:pt x="124390" y="1494068"/>
                      <a:pt x="138386" y="1494068"/>
                    </a:cubicBezTo>
                    <a:cubicBezTo>
                      <a:pt x="152409" y="1494068"/>
                      <a:pt x="172065" y="1504508"/>
                      <a:pt x="185962" y="1525452"/>
                    </a:cubicBezTo>
                    <a:cubicBezTo>
                      <a:pt x="196093" y="1540426"/>
                      <a:pt x="284903" y="1656974"/>
                      <a:pt x="358338" y="1738047"/>
                    </a:cubicBezTo>
                    <a:cubicBezTo>
                      <a:pt x="350037" y="1740631"/>
                      <a:pt x="342145" y="1743524"/>
                      <a:pt x="334972" y="1746481"/>
                    </a:cubicBezTo>
                    <a:cubicBezTo>
                      <a:pt x="303552" y="1759752"/>
                      <a:pt x="232448" y="1756985"/>
                      <a:pt x="201028" y="1754535"/>
                    </a:cubicBezTo>
                    <a:cubicBezTo>
                      <a:pt x="169453" y="1751895"/>
                      <a:pt x="163476" y="1744094"/>
                      <a:pt x="141878" y="1777739"/>
                    </a:cubicBezTo>
                    <a:cubicBezTo>
                      <a:pt x="133732" y="1790566"/>
                      <a:pt x="123292" y="1805793"/>
                      <a:pt x="112852" y="1818557"/>
                    </a:cubicBezTo>
                    <a:cubicBezTo>
                      <a:pt x="102348" y="1831328"/>
                      <a:pt x="94076" y="1845914"/>
                      <a:pt x="116372" y="1883663"/>
                    </a:cubicBezTo>
                    <a:cubicBezTo>
                      <a:pt x="148826" y="1938251"/>
                      <a:pt x="229174" y="2082537"/>
                      <a:pt x="255997" y="2147643"/>
                    </a:cubicBezTo>
                    <a:cubicBezTo>
                      <a:pt x="282601" y="2212742"/>
                      <a:pt x="313985" y="2223182"/>
                      <a:pt x="365131" y="2244127"/>
                    </a:cubicBezTo>
                    <a:cubicBezTo>
                      <a:pt x="416516" y="2265071"/>
                      <a:pt x="503630" y="2315139"/>
                      <a:pt x="514140" y="2326650"/>
                    </a:cubicBezTo>
                    <a:lnTo>
                      <a:pt x="517534" y="2276771"/>
                    </a:lnTo>
                    <a:cubicBezTo>
                      <a:pt x="502440" y="2261487"/>
                      <a:pt x="453476" y="2243247"/>
                      <a:pt x="434982" y="2236573"/>
                    </a:cubicBezTo>
                    <a:cubicBezTo>
                      <a:pt x="416516" y="2229786"/>
                      <a:pt x="411616" y="2222169"/>
                      <a:pt x="433912" y="2222169"/>
                    </a:cubicBezTo>
                    <a:cubicBezTo>
                      <a:pt x="455955" y="2222169"/>
                      <a:pt x="517534" y="2244120"/>
                      <a:pt x="560612" y="2261480"/>
                    </a:cubicBezTo>
                    <a:cubicBezTo>
                      <a:pt x="547693" y="2212728"/>
                      <a:pt x="501208" y="2159146"/>
                      <a:pt x="473315" y="2129015"/>
                    </a:cubicBezTo>
                    <a:cubicBezTo>
                      <a:pt x="436207" y="2118512"/>
                      <a:pt x="398810" y="2118512"/>
                      <a:pt x="383745" y="2130149"/>
                    </a:cubicBezTo>
                    <a:cubicBezTo>
                      <a:pt x="385575" y="2140399"/>
                      <a:pt x="377740" y="2153360"/>
                      <a:pt x="362773" y="2153360"/>
                    </a:cubicBezTo>
                    <a:cubicBezTo>
                      <a:pt x="348524" y="2153360"/>
                      <a:pt x="338773" y="2141215"/>
                      <a:pt x="343117" y="2127755"/>
                    </a:cubicBezTo>
                    <a:cubicBezTo>
                      <a:pt x="347897" y="2112971"/>
                      <a:pt x="369911" y="2108064"/>
                      <a:pt x="365131" y="2080207"/>
                    </a:cubicBezTo>
                    <a:cubicBezTo>
                      <a:pt x="360478" y="2052405"/>
                      <a:pt x="325728" y="2047752"/>
                      <a:pt x="303552" y="2045295"/>
                    </a:cubicBezTo>
                    <a:cubicBezTo>
                      <a:pt x="272294" y="2000014"/>
                      <a:pt x="236130" y="1933654"/>
                      <a:pt x="219966" y="1906860"/>
                    </a:cubicBezTo>
                    <a:cubicBezTo>
                      <a:pt x="203450" y="1880129"/>
                      <a:pt x="213334" y="1865035"/>
                      <a:pt x="224619" y="1855784"/>
                    </a:cubicBezTo>
                    <a:cubicBezTo>
                      <a:pt x="251357" y="1833770"/>
                      <a:pt x="307079" y="1867485"/>
                      <a:pt x="418502" y="1874406"/>
                    </a:cubicBezTo>
                    <a:cubicBezTo>
                      <a:pt x="457341" y="1876729"/>
                      <a:pt x="506875" y="1879186"/>
                      <a:pt x="556754" y="1881636"/>
                    </a:cubicBezTo>
                    <a:cubicBezTo>
                      <a:pt x="571538" y="2011137"/>
                      <a:pt x="623423" y="2134232"/>
                      <a:pt x="803999" y="2179330"/>
                    </a:cubicBezTo>
                    <a:cubicBezTo>
                      <a:pt x="892000" y="2201154"/>
                      <a:pt x="982661" y="2265690"/>
                      <a:pt x="1013955" y="2350473"/>
                    </a:cubicBezTo>
                    <a:cubicBezTo>
                      <a:pt x="653716" y="2343997"/>
                      <a:pt x="597262" y="2484572"/>
                      <a:pt x="597262" y="2616903"/>
                    </a:cubicBezTo>
                    <a:cubicBezTo>
                      <a:pt x="597262" y="2767665"/>
                      <a:pt x="724095" y="2759175"/>
                      <a:pt x="724095" y="2872140"/>
                    </a:cubicBezTo>
                    <a:cubicBezTo>
                      <a:pt x="724095" y="2970637"/>
                      <a:pt x="421311" y="3011328"/>
                      <a:pt x="329882" y="3024852"/>
                    </a:cubicBezTo>
                    <a:cubicBezTo>
                      <a:pt x="252111" y="3036235"/>
                      <a:pt x="207927" y="3053469"/>
                      <a:pt x="170685" y="3090711"/>
                    </a:cubicBezTo>
                    <a:cubicBezTo>
                      <a:pt x="133613" y="3128009"/>
                      <a:pt x="95744" y="3163857"/>
                      <a:pt x="28167" y="3231603"/>
                    </a:cubicBezTo>
                    <a:cubicBezTo>
                      <a:pt x="28167" y="3231603"/>
                      <a:pt x="56940" y="3238207"/>
                      <a:pt x="85621" y="3236503"/>
                    </a:cubicBezTo>
                    <a:lnTo>
                      <a:pt x="137013" y="3170341"/>
                    </a:lnTo>
                    <a:cubicBezTo>
                      <a:pt x="152079" y="3148327"/>
                      <a:pt x="162392" y="3129650"/>
                      <a:pt x="172523" y="3131339"/>
                    </a:cubicBezTo>
                    <a:cubicBezTo>
                      <a:pt x="182583" y="3133226"/>
                      <a:pt x="175789" y="3150024"/>
                      <a:pt x="163934" y="3173734"/>
                    </a:cubicBezTo>
                    <a:lnTo>
                      <a:pt x="121792" y="3244621"/>
                    </a:lnTo>
                    <a:cubicBezTo>
                      <a:pt x="299384" y="3256694"/>
                      <a:pt x="311078" y="3190785"/>
                      <a:pt x="311078" y="3163548"/>
                    </a:cubicBezTo>
                    <a:cubicBezTo>
                      <a:pt x="311078" y="3136436"/>
                      <a:pt x="267394" y="3118013"/>
                      <a:pt x="292745" y="3101025"/>
                    </a:cubicBezTo>
                    <a:cubicBezTo>
                      <a:pt x="318026" y="3083981"/>
                      <a:pt x="339850" y="3095928"/>
                      <a:pt x="360358" y="3119519"/>
                    </a:cubicBezTo>
                    <a:cubicBezTo>
                      <a:pt x="380668" y="3143420"/>
                      <a:pt x="387307" y="3163548"/>
                      <a:pt x="436524" y="3145053"/>
                    </a:cubicBezTo>
                    <a:cubicBezTo>
                      <a:pt x="436524" y="3145053"/>
                      <a:pt x="824000" y="2984350"/>
                      <a:pt x="872964" y="2962153"/>
                    </a:cubicBezTo>
                    <a:cubicBezTo>
                      <a:pt x="917091" y="2942399"/>
                      <a:pt x="904475" y="2923088"/>
                      <a:pt x="878187" y="2901271"/>
                    </a:cubicBezTo>
                    <a:cubicBezTo>
                      <a:pt x="849189" y="2877553"/>
                      <a:pt x="844318" y="2838559"/>
                      <a:pt x="844318" y="2798114"/>
                    </a:cubicBezTo>
                    <a:cubicBezTo>
                      <a:pt x="844318" y="2680996"/>
                      <a:pt x="914986" y="2644641"/>
                      <a:pt x="1040995" y="2647098"/>
                    </a:cubicBezTo>
                    <a:cubicBezTo>
                      <a:pt x="1038700" y="2667099"/>
                      <a:pt x="1037067" y="2686219"/>
                      <a:pt x="1037067" y="2703453"/>
                    </a:cubicBezTo>
                    <a:cubicBezTo>
                      <a:pt x="1037067" y="2886487"/>
                      <a:pt x="1313782" y="3065360"/>
                      <a:pt x="1388604" y="3065360"/>
                    </a:cubicBezTo>
                    <a:cubicBezTo>
                      <a:pt x="1421847" y="3065360"/>
                      <a:pt x="1466945" y="3040579"/>
                      <a:pt x="1469867" y="3150777"/>
                    </a:cubicBezTo>
                    <a:cubicBezTo>
                      <a:pt x="1471718" y="3231913"/>
                      <a:pt x="1488072" y="3289149"/>
                      <a:pt x="1473549" y="3382866"/>
                    </a:cubicBezTo>
                    <a:cubicBezTo>
                      <a:pt x="1458983" y="3476456"/>
                      <a:pt x="1432034" y="3490923"/>
                      <a:pt x="1375678" y="3530361"/>
                    </a:cubicBezTo>
                    <a:cubicBezTo>
                      <a:pt x="1319639" y="3570116"/>
                      <a:pt x="1266367" y="3693831"/>
                      <a:pt x="1242523" y="3719872"/>
                    </a:cubicBezTo>
                    <a:cubicBezTo>
                      <a:pt x="1267621" y="3736479"/>
                      <a:pt x="1294570" y="3738429"/>
                      <a:pt x="1315331" y="3678174"/>
                    </a:cubicBezTo>
                    <a:cubicBezTo>
                      <a:pt x="1332565" y="3628422"/>
                      <a:pt x="1352566" y="3592694"/>
                      <a:pt x="1374298" y="3580683"/>
                    </a:cubicBezTo>
                    <a:cubicBezTo>
                      <a:pt x="1352256" y="3635905"/>
                      <a:pt x="1336155" y="3716478"/>
                      <a:pt x="1325842" y="3740633"/>
                    </a:cubicBezTo>
                    <a:cubicBezTo>
                      <a:pt x="1396446" y="3753080"/>
                      <a:pt x="1511015" y="3688621"/>
                      <a:pt x="1511015" y="3638742"/>
                    </a:cubicBezTo>
                    <a:cubicBezTo>
                      <a:pt x="1511015" y="3588864"/>
                      <a:pt x="1471394" y="3592827"/>
                      <a:pt x="1471394" y="3559802"/>
                    </a:cubicBezTo>
                    <a:cubicBezTo>
                      <a:pt x="1471394" y="3545018"/>
                      <a:pt x="1489417" y="3528538"/>
                      <a:pt x="1511015" y="3528538"/>
                    </a:cubicBezTo>
                    <a:cubicBezTo>
                      <a:pt x="1539352" y="3528538"/>
                      <a:pt x="1560859" y="3551122"/>
                      <a:pt x="1563027" y="3561626"/>
                    </a:cubicBezTo>
                    <a:cubicBezTo>
                      <a:pt x="1594292" y="3545018"/>
                      <a:pt x="1613976" y="3513887"/>
                      <a:pt x="1612871" y="3440861"/>
                    </a:cubicBezTo>
                    <a:cubicBezTo>
                      <a:pt x="1612434" y="3412870"/>
                      <a:pt x="1611364" y="3382873"/>
                      <a:pt x="1609949" y="3352368"/>
                    </a:cubicBezTo>
                    <a:cubicBezTo>
                      <a:pt x="1611681" y="3356578"/>
                      <a:pt x="1613849" y="3360422"/>
                      <a:pt x="1616271" y="3364315"/>
                    </a:cubicBezTo>
                    <a:cubicBezTo>
                      <a:pt x="1629823" y="3385076"/>
                      <a:pt x="1652626" y="3397840"/>
                      <a:pt x="1680145" y="3400170"/>
                    </a:cubicBezTo>
                    <a:cubicBezTo>
                      <a:pt x="1706059" y="3402430"/>
                      <a:pt x="1733544" y="3394946"/>
                      <a:pt x="1757318" y="3379409"/>
                    </a:cubicBezTo>
                    <a:cubicBezTo>
                      <a:pt x="1785119" y="3361041"/>
                      <a:pt x="1804366" y="3333811"/>
                      <a:pt x="1810217" y="3304876"/>
                    </a:cubicBezTo>
                    <a:cubicBezTo>
                      <a:pt x="1811449" y="3298836"/>
                      <a:pt x="1812259" y="3292859"/>
                      <a:pt x="1812259" y="3287009"/>
                    </a:cubicBezTo>
                    <a:cubicBezTo>
                      <a:pt x="1812259" y="3271288"/>
                      <a:pt x="1807732" y="3256377"/>
                      <a:pt x="1799460" y="3243734"/>
                    </a:cubicBezTo>
                    <a:cubicBezTo>
                      <a:pt x="1788083" y="3226190"/>
                      <a:pt x="1769582" y="3214179"/>
                      <a:pt x="1747448" y="3209582"/>
                    </a:cubicBezTo>
                    <a:cubicBezTo>
                      <a:pt x="1718450" y="3203542"/>
                      <a:pt x="1685996" y="3210526"/>
                      <a:pt x="1658286" y="3228640"/>
                    </a:cubicBezTo>
                    <a:cubicBezTo>
                      <a:pt x="1632752" y="3245620"/>
                      <a:pt x="1614293" y="3270021"/>
                      <a:pt x="1606901" y="3296506"/>
                    </a:cubicBezTo>
                    <a:cubicBezTo>
                      <a:pt x="1601177" y="3197255"/>
                      <a:pt x="1593975" y="3103221"/>
                      <a:pt x="1596714" y="3065353"/>
                    </a:cubicBezTo>
                    <a:cubicBezTo>
                      <a:pt x="1600861" y="3009315"/>
                      <a:pt x="1603029" y="2984344"/>
                      <a:pt x="1584225" y="2976043"/>
                    </a:cubicBezTo>
                    <a:cubicBezTo>
                      <a:pt x="1565449" y="2967743"/>
                      <a:pt x="1544695" y="2999001"/>
                      <a:pt x="1517746" y="2999001"/>
                    </a:cubicBezTo>
                    <a:cubicBezTo>
                      <a:pt x="1490698" y="2999001"/>
                      <a:pt x="1409372" y="2924032"/>
                      <a:pt x="1409372" y="2845092"/>
                    </a:cubicBezTo>
                    <a:cubicBezTo>
                      <a:pt x="1409372" y="2765906"/>
                      <a:pt x="1494845" y="2663818"/>
                      <a:pt x="1490698" y="2555634"/>
                    </a:cubicBezTo>
                    <a:cubicBezTo>
                      <a:pt x="1489093" y="2521989"/>
                      <a:pt x="1510382" y="2504375"/>
                      <a:pt x="1523751" y="2535007"/>
                    </a:cubicBezTo>
                    <a:cubicBezTo>
                      <a:pt x="1540541" y="2572305"/>
                      <a:pt x="1564696" y="2622310"/>
                      <a:pt x="1601177" y="2663065"/>
                    </a:cubicBezTo>
                    <a:cubicBezTo>
                      <a:pt x="1578882" y="2799177"/>
                      <a:pt x="1728454" y="2931888"/>
                      <a:pt x="1851605" y="2833201"/>
                    </a:cubicBezTo>
                    <a:cubicBezTo>
                      <a:pt x="1790688" y="2842452"/>
                      <a:pt x="1748828" y="2788103"/>
                      <a:pt x="1721907" y="2734077"/>
                    </a:cubicBezTo>
                    <a:cubicBezTo>
                      <a:pt x="1732347" y="2735704"/>
                      <a:pt x="1743287" y="2736718"/>
                      <a:pt x="1754833" y="2736718"/>
                    </a:cubicBezTo>
                    <a:cubicBezTo>
                      <a:pt x="1761127" y="2736718"/>
                      <a:pt x="1767322" y="2736527"/>
                      <a:pt x="1773299" y="2736020"/>
                    </a:cubicBezTo>
                    <a:cubicBezTo>
                      <a:pt x="1816412" y="2789616"/>
                      <a:pt x="1954129" y="2785336"/>
                      <a:pt x="1989414" y="2652308"/>
                    </a:cubicBezTo>
                    <a:cubicBezTo>
                      <a:pt x="1965393" y="2680235"/>
                      <a:pt x="1915796" y="2701306"/>
                      <a:pt x="1880258" y="2696653"/>
                    </a:cubicBezTo>
                    <a:cubicBezTo>
                      <a:pt x="1931988" y="2656651"/>
                      <a:pt x="1958910" y="2590918"/>
                      <a:pt x="1958910" y="2520413"/>
                    </a:cubicBezTo>
                    <a:cubicBezTo>
                      <a:pt x="1958910" y="2174979"/>
                      <a:pt x="1539915" y="2134724"/>
                      <a:pt x="1539915" y="1820359"/>
                    </a:cubicBezTo>
                    <a:cubicBezTo>
                      <a:pt x="1539915" y="1704001"/>
                      <a:pt x="1642122" y="1629025"/>
                      <a:pt x="1712790" y="1629025"/>
                    </a:cubicBezTo>
                    <a:cubicBezTo>
                      <a:pt x="1739866" y="1629025"/>
                      <a:pt x="1760810" y="1637325"/>
                      <a:pt x="1777762" y="1649786"/>
                    </a:cubicBezTo>
                    <a:cubicBezTo>
                      <a:pt x="1750806" y="1677214"/>
                      <a:pt x="1736156" y="1719102"/>
                      <a:pt x="1738514" y="1769917"/>
                    </a:cubicBezTo>
                    <a:cubicBezTo>
                      <a:pt x="1749616" y="2017860"/>
                      <a:pt x="2154897" y="2005533"/>
                      <a:pt x="2160113" y="2125037"/>
                    </a:cubicBezTo>
                    <a:cubicBezTo>
                      <a:pt x="2205655" y="1945087"/>
                      <a:pt x="1903490" y="2000626"/>
                      <a:pt x="1892423" y="1758287"/>
                    </a:cubicBezTo>
                    <a:close/>
                    <a:moveTo>
                      <a:pt x="813666" y="806250"/>
                    </a:moveTo>
                    <a:cubicBezTo>
                      <a:pt x="833321" y="768888"/>
                      <a:pt x="813666" y="711590"/>
                      <a:pt x="882165" y="711590"/>
                    </a:cubicBezTo>
                    <a:cubicBezTo>
                      <a:pt x="915971" y="711590"/>
                      <a:pt x="946039" y="745368"/>
                      <a:pt x="986674" y="758575"/>
                    </a:cubicBezTo>
                    <a:cubicBezTo>
                      <a:pt x="920632" y="764045"/>
                      <a:pt x="861038" y="778956"/>
                      <a:pt x="813673" y="806250"/>
                    </a:cubicBezTo>
                    <a:close/>
                    <a:moveTo>
                      <a:pt x="443451" y="1566996"/>
                    </a:moveTo>
                    <a:cubicBezTo>
                      <a:pt x="442353" y="1586870"/>
                      <a:pt x="434201" y="1605364"/>
                      <a:pt x="421592" y="1616564"/>
                    </a:cubicBezTo>
                    <a:cubicBezTo>
                      <a:pt x="415876" y="1621661"/>
                      <a:pt x="406625" y="1627504"/>
                      <a:pt x="394798" y="1627005"/>
                    </a:cubicBezTo>
                    <a:cubicBezTo>
                      <a:pt x="371432" y="1625491"/>
                      <a:pt x="352973" y="1598380"/>
                      <a:pt x="352973" y="1566876"/>
                    </a:cubicBezTo>
                    <a:cubicBezTo>
                      <a:pt x="352973" y="1565306"/>
                      <a:pt x="352973" y="1563602"/>
                      <a:pt x="353100" y="1562032"/>
                    </a:cubicBezTo>
                    <a:cubicBezTo>
                      <a:pt x="354170" y="1541905"/>
                      <a:pt x="361871" y="1524037"/>
                      <a:pt x="374480" y="1512661"/>
                    </a:cubicBezTo>
                    <a:cubicBezTo>
                      <a:pt x="380204" y="1507564"/>
                      <a:pt x="389574" y="1501404"/>
                      <a:pt x="401746" y="1502220"/>
                    </a:cubicBezTo>
                    <a:cubicBezTo>
                      <a:pt x="413764" y="1502847"/>
                      <a:pt x="422374" y="1509894"/>
                      <a:pt x="427471" y="1515681"/>
                    </a:cubicBezTo>
                    <a:cubicBezTo>
                      <a:pt x="438671" y="1528064"/>
                      <a:pt x="444522" y="1547255"/>
                      <a:pt x="443451" y="1567003"/>
                    </a:cubicBezTo>
                    <a:close/>
                    <a:moveTo>
                      <a:pt x="1640545" y="3310205"/>
                    </a:moveTo>
                    <a:cubicBezTo>
                      <a:pt x="1644572" y="3290831"/>
                      <a:pt x="1658567" y="3271457"/>
                      <a:pt x="1678125" y="3258630"/>
                    </a:cubicBezTo>
                    <a:cubicBezTo>
                      <a:pt x="1697780" y="3245733"/>
                      <a:pt x="1720267" y="3240643"/>
                      <a:pt x="1740021" y="3244599"/>
                    </a:cubicBezTo>
                    <a:cubicBezTo>
                      <a:pt x="1749046" y="3246676"/>
                      <a:pt x="1761528" y="3251456"/>
                      <a:pt x="1769420" y="3263593"/>
                    </a:cubicBezTo>
                    <a:lnTo>
                      <a:pt x="1769540" y="3263593"/>
                    </a:lnTo>
                    <a:cubicBezTo>
                      <a:pt x="1777368" y="3275547"/>
                      <a:pt x="1776805" y="3288691"/>
                      <a:pt x="1775108" y="3297752"/>
                    </a:cubicBezTo>
                    <a:cubicBezTo>
                      <a:pt x="1771082" y="3317126"/>
                      <a:pt x="1757086" y="3336246"/>
                      <a:pt x="1737529" y="3349327"/>
                    </a:cubicBezTo>
                    <a:cubicBezTo>
                      <a:pt x="1703525" y="3371461"/>
                      <a:pt x="1662398" y="3369327"/>
                      <a:pt x="1646262" y="3344547"/>
                    </a:cubicBezTo>
                    <a:cubicBezTo>
                      <a:pt x="1638243" y="3332339"/>
                      <a:pt x="1638715" y="3319322"/>
                      <a:pt x="1640538" y="3310205"/>
                    </a:cubicBezTo>
                    <a:close/>
                    <a:moveTo>
                      <a:pt x="1388892" y="2153141"/>
                    </a:moveTo>
                    <a:cubicBezTo>
                      <a:pt x="1389209" y="2144088"/>
                      <a:pt x="1391631" y="2131127"/>
                      <a:pt x="1402163" y="2121440"/>
                    </a:cubicBezTo>
                    <a:lnTo>
                      <a:pt x="1402289" y="2121130"/>
                    </a:lnTo>
                    <a:cubicBezTo>
                      <a:pt x="1412730" y="2111316"/>
                      <a:pt x="1425972" y="2109493"/>
                      <a:pt x="1435061" y="2109930"/>
                    </a:cubicBezTo>
                    <a:cubicBezTo>
                      <a:pt x="1454935" y="2110373"/>
                      <a:pt x="1476132" y="2120687"/>
                      <a:pt x="1492324" y="2137731"/>
                    </a:cubicBezTo>
                    <a:cubicBezTo>
                      <a:pt x="1508171" y="2154521"/>
                      <a:pt x="1517394" y="2176852"/>
                      <a:pt x="1516641" y="2196543"/>
                    </a:cubicBezTo>
                    <a:cubicBezTo>
                      <a:pt x="1516324" y="2205723"/>
                      <a:pt x="1513902" y="2218677"/>
                      <a:pt x="1503399" y="2228434"/>
                    </a:cubicBezTo>
                    <a:lnTo>
                      <a:pt x="1503279" y="2228554"/>
                    </a:lnTo>
                    <a:cubicBezTo>
                      <a:pt x="1492648" y="2238558"/>
                      <a:pt x="1479596" y="2240381"/>
                      <a:pt x="1470479" y="2239938"/>
                    </a:cubicBezTo>
                    <a:cubicBezTo>
                      <a:pt x="1450605" y="2239494"/>
                      <a:pt x="1429344" y="2228998"/>
                      <a:pt x="1413371" y="2212073"/>
                    </a:cubicBezTo>
                    <a:cubicBezTo>
                      <a:pt x="1397389" y="2194959"/>
                      <a:pt x="1388146" y="2173008"/>
                      <a:pt x="1388899" y="2153134"/>
                    </a:cubicBezTo>
                    <a:close/>
                    <a:moveTo>
                      <a:pt x="695914" y="1373021"/>
                    </a:moveTo>
                    <a:lnTo>
                      <a:pt x="696984" y="1370001"/>
                    </a:lnTo>
                    <a:cubicBezTo>
                      <a:pt x="716541" y="1309746"/>
                      <a:pt x="753276" y="1189551"/>
                      <a:pt x="753593" y="1188164"/>
                    </a:cubicBezTo>
                    <a:lnTo>
                      <a:pt x="754825" y="1184011"/>
                    </a:lnTo>
                    <a:lnTo>
                      <a:pt x="833314" y="1214205"/>
                    </a:lnTo>
                    <a:lnTo>
                      <a:pt x="823001" y="1218169"/>
                    </a:lnTo>
                    <a:cubicBezTo>
                      <a:pt x="808561" y="1223956"/>
                      <a:pt x="789314" y="1237290"/>
                      <a:pt x="768560" y="1256037"/>
                    </a:cubicBezTo>
                    <a:cubicBezTo>
                      <a:pt x="782717" y="1259691"/>
                      <a:pt x="802683" y="1258677"/>
                      <a:pt x="815827" y="1249941"/>
                    </a:cubicBezTo>
                    <a:lnTo>
                      <a:pt x="827337" y="1242204"/>
                    </a:lnTo>
                    <a:lnTo>
                      <a:pt x="793475" y="1327360"/>
                    </a:lnTo>
                    <a:lnTo>
                      <a:pt x="789004" y="1319440"/>
                    </a:lnTo>
                    <a:cubicBezTo>
                      <a:pt x="784104" y="1310696"/>
                      <a:pt x="769130" y="1291449"/>
                      <a:pt x="754255" y="1285535"/>
                    </a:cubicBezTo>
                    <a:cubicBezTo>
                      <a:pt x="752713" y="1291632"/>
                      <a:pt x="752206" y="1297299"/>
                      <a:pt x="752206" y="1302389"/>
                    </a:cubicBezTo>
                    <a:cubicBezTo>
                      <a:pt x="752206" y="1333654"/>
                      <a:pt x="774101" y="1348121"/>
                      <a:pt x="795516" y="1359061"/>
                    </a:cubicBezTo>
                    <a:cubicBezTo>
                      <a:pt x="833194" y="1378316"/>
                      <a:pt x="855997" y="1380575"/>
                      <a:pt x="865234" y="1365918"/>
                    </a:cubicBezTo>
                    <a:cubicBezTo>
                      <a:pt x="866747" y="1363018"/>
                      <a:pt x="867656" y="1359505"/>
                      <a:pt x="867656" y="1356104"/>
                    </a:cubicBezTo>
                    <a:cubicBezTo>
                      <a:pt x="867656" y="1350388"/>
                      <a:pt x="865360" y="1344411"/>
                      <a:pt x="860890" y="1339497"/>
                    </a:cubicBezTo>
                    <a:cubicBezTo>
                      <a:pt x="853941" y="1331887"/>
                      <a:pt x="840889" y="1326036"/>
                      <a:pt x="824289" y="1333083"/>
                    </a:cubicBezTo>
                    <a:lnTo>
                      <a:pt x="819065" y="1335350"/>
                    </a:lnTo>
                    <a:lnTo>
                      <a:pt x="818439" y="1329627"/>
                    </a:lnTo>
                    <a:cubicBezTo>
                      <a:pt x="816137" y="1306979"/>
                      <a:pt x="823536" y="1293779"/>
                      <a:pt x="829822" y="1286732"/>
                    </a:cubicBezTo>
                    <a:cubicBezTo>
                      <a:pt x="837524" y="1278052"/>
                      <a:pt x="848091" y="1273454"/>
                      <a:pt x="860017" y="1273454"/>
                    </a:cubicBezTo>
                    <a:cubicBezTo>
                      <a:pt x="872936" y="1273454"/>
                      <a:pt x="884890" y="1281508"/>
                      <a:pt x="892591" y="1294335"/>
                    </a:cubicBezTo>
                    <a:cubicBezTo>
                      <a:pt x="897062" y="1246977"/>
                      <a:pt x="923539" y="1212819"/>
                      <a:pt x="967567" y="1199112"/>
                    </a:cubicBezTo>
                    <a:lnTo>
                      <a:pt x="971559" y="1197858"/>
                    </a:lnTo>
                    <a:lnTo>
                      <a:pt x="972975" y="1201695"/>
                    </a:lnTo>
                    <a:cubicBezTo>
                      <a:pt x="978381" y="1216916"/>
                      <a:pt x="980993" y="1231130"/>
                      <a:pt x="980993" y="1244337"/>
                    </a:cubicBezTo>
                    <a:cubicBezTo>
                      <a:pt x="980993" y="1271568"/>
                      <a:pt x="969701" y="1295849"/>
                      <a:pt x="946652" y="1321446"/>
                    </a:cubicBezTo>
                    <a:cubicBezTo>
                      <a:pt x="965392" y="1318116"/>
                      <a:pt x="982316" y="1322896"/>
                      <a:pt x="990335" y="1334843"/>
                    </a:cubicBezTo>
                    <a:cubicBezTo>
                      <a:pt x="996967" y="1344911"/>
                      <a:pt x="998952" y="1356358"/>
                      <a:pt x="996213" y="1367305"/>
                    </a:cubicBezTo>
                    <a:cubicBezTo>
                      <a:pt x="993919" y="1376612"/>
                      <a:pt x="986780" y="1390129"/>
                      <a:pt x="966962" y="1400576"/>
                    </a:cubicBezTo>
                    <a:lnTo>
                      <a:pt x="961682" y="1403470"/>
                    </a:lnTo>
                    <a:lnTo>
                      <a:pt x="960675" y="1397809"/>
                    </a:lnTo>
                    <a:cubicBezTo>
                      <a:pt x="958000" y="1383342"/>
                      <a:pt x="948503" y="1373719"/>
                      <a:pt x="935514" y="1371642"/>
                    </a:cubicBezTo>
                    <a:cubicBezTo>
                      <a:pt x="924638" y="1370262"/>
                      <a:pt x="914317" y="1375042"/>
                      <a:pt x="909853" y="1383469"/>
                    </a:cubicBezTo>
                    <a:cubicBezTo>
                      <a:pt x="900420" y="1401963"/>
                      <a:pt x="914000" y="1421584"/>
                      <a:pt x="950045" y="1441591"/>
                    </a:cubicBezTo>
                    <a:cubicBezTo>
                      <a:pt x="993602" y="1465929"/>
                      <a:pt x="1021621" y="1445048"/>
                      <a:pt x="1038038" y="1421211"/>
                    </a:cubicBezTo>
                    <a:cubicBezTo>
                      <a:pt x="1025303" y="1419007"/>
                      <a:pt x="1006337" y="1422337"/>
                      <a:pt x="987723" y="1434164"/>
                    </a:cubicBezTo>
                    <a:lnTo>
                      <a:pt x="974044" y="1442781"/>
                    </a:lnTo>
                    <a:lnTo>
                      <a:pt x="1029900" y="1338314"/>
                    </a:lnTo>
                    <a:lnTo>
                      <a:pt x="1032068" y="1350388"/>
                    </a:lnTo>
                    <a:cubicBezTo>
                      <a:pt x="1033139" y="1356104"/>
                      <a:pt x="1037475" y="1374598"/>
                      <a:pt x="1052885" y="1390136"/>
                    </a:cubicBezTo>
                    <a:cubicBezTo>
                      <a:pt x="1055624" y="1381526"/>
                      <a:pt x="1059616" y="1367622"/>
                      <a:pt x="1059616" y="1352275"/>
                    </a:cubicBezTo>
                    <a:cubicBezTo>
                      <a:pt x="1059616" y="1342588"/>
                      <a:pt x="1057919" y="1332267"/>
                      <a:pt x="1053322" y="1322270"/>
                    </a:cubicBezTo>
                    <a:lnTo>
                      <a:pt x="1047789" y="1310070"/>
                    </a:lnTo>
                    <a:lnTo>
                      <a:pt x="1162450" y="1376429"/>
                    </a:lnTo>
                    <a:lnTo>
                      <a:pt x="1149017" y="1377619"/>
                    </a:lnTo>
                    <a:cubicBezTo>
                      <a:pt x="1128890" y="1379695"/>
                      <a:pt x="1109797" y="1391016"/>
                      <a:pt x="1091028" y="1412150"/>
                    </a:cubicBezTo>
                    <a:cubicBezTo>
                      <a:pt x="1112289" y="1417494"/>
                      <a:pt x="1130248" y="1412150"/>
                      <a:pt x="1135846" y="1410144"/>
                    </a:cubicBezTo>
                    <a:lnTo>
                      <a:pt x="1147356" y="1405990"/>
                    </a:lnTo>
                    <a:lnTo>
                      <a:pt x="1084833" y="1506500"/>
                    </a:lnTo>
                    <a:lnTo>
                      <a:pt x="1085333" y="1490463"/>
                    </a:lnTo>
                    <a:lnTo>
                      <a:pt x="1085333" y="1487126"/>
                    </a:lnTo>
                    <a:cubicBezTo>
                      <a:pt x="1085333" y="1466499"/>
                      <a:pt x="1079040" y="1449828"/>
                      <a:pt x="1071337" y="1440458"/>
                    </a:cubicBezTo>
                    <a:cubicBezTo>
                      <a:pt x="1066558" y="1450518"/>
                      <a:pt x="1063003" y="1462036"/>
                      <a:pt x="1063003" y="1473546"/>
                    </a:cubicBezTo>
                    <a:cubicBezTo>
                      <a:pt x="1063003" y="1492040"/>
                      <a:pt x="1071591" y="1511098"/>
                      <a:pt x="1097759" y="1526818"/>
                    </a:cubicBezTo>
                    <a:cubicBezTo>
                      <a:pt x="1133043" y="1548015"/>
                      <a:pt x="1156726" y="1549966"/>
                      <a:pt x="1167983" y="1532478"/>
                    </a:cubicBezTo>
                    <a:cubicBezTo>
                      <a:pt x="1173207" y="1524361"/>
                      <a:pt x="1172137" y="1513301"/>
                      <a:pt x="1165371" y="1504487"/>
                    </a:cubicBezTo>
                    <a:cubicBezTo>
                      <a:pt x="1157472" y="1494173"/>
                      <a:pt x="1144237" y="1490773"/>
                      <a:pt x="1130431" y="1495560"/>
                    </a:cubicBezTo>
                    <a:lnTo>
                      <a:pt x="1124898" y="1497447"/>
                    </a:lnTo>
                    <a:lnTo>
                      <a:pt x="1124708" y="1491787"/>
                    </a:lnTo>
                    <a:cubicBezTo>
                      <a:pt x="1123800" y="1469392"/>
                      <a:pt x="1131818" y="1456629"/>
                      <a:pt x="1138704" y="1449835"/>
                    </a:cubicBezTo>
                    <a:cubicBezTo>
                      <a:pt x="1146912" y="1441852"/>
                      <a:pt x="1158014" y="1437888"/>
                      <a:pt x="1169835" y="1438452"/>
                    </a:cubicBezTo>
                    <a:cubicBezTo>
                      <a:pt x="1185998" y="1439648"/>
                      <a:pt x="1197544" y="1453679"/>
                      <a:pt x="1203521" y="1469836"/>
                    </a:cubicBezTo>
                    <a:cubicBezTo>
                      <a:pt x="1219059" y="1420774"/>
                      <a:pt x="1246001" y="1396120"/>
                      <a:pt x="1293739" y="1387186"/>
                    </a:cubicBezTo>
                    <a:lnTo>
                      <a:pt x="1297893" y="1386313"/>
                    </a:lnTo>
                    <a:lnTo>
                      <a:pt x="1298836" y="1390277"/>
                    </a:lnTo>
                    <a:cubicBezTo>
                      <a:pt x="1300695" y="1399084"/>
                      <a:pt x="1301701" y="1407574"/>
                      <a:pt x="1301701" y="1415881"/>
                    </a:cubicBezTo>
                    <a:cubicBezTo>
                      <a:pt x="1301701" y="1450413"/>
                      <a:pt x="1285094" y="1480474"/>
                      <a:pt x="1253899" y="1502861"/>
                    </a:cubicBezTo>
                    <a:cubicBezTo>
                      <a:pt x="1268993" y="1503121"/>
                      <a:pt x="1281729" y="1509281"/>
                      <a:pt x="1288340" y="1520665"/>
                    </a:cubicBezTo>
                    <a:cubicBezTo>
                      <a:pt x="1292049" y="1527276"/>
                      <a:pt x="1294091" y="1534379"/>
                      <a:pt x="1294091" y="1541426"/>
                    </a:cubicBezTo>
                    <a:cubicBezTo>
                      <a:pt x="1294091" y="1545319"/>
                      <a:pt x="1293303" y="1549480"/>
                      <a:pt x="1292049" y="1553310"/>
                    </a:cubicBezTo>
                    <a:cubicBezTo>
                      <a:pt x="1288994" y="1562560"/>
                      <a:pt x="1281292" y="1575451"/>
                      <a:pt x="1260630" y="1584757"/>
                    </a:cubicBezTo>
                    <a:lnTo>
                      <a:pt x="1255223" y="1587024"/>
                    </a:lnTo>
                    <a:lnTo>
                      <a:pt x="1254653" y="1581484"/>
                    </a:lnTo>
                    <a:cubicBezTo>
                      <a:pt x="1252485" y="1563623"/>
                      <a:pt x="1240784" y="1555196"/>
                      <a:pt x="1230653" y="1553000"/>
                    </a:cubicBezTo>
                    <a:cubicBezTo>
                      <a:pt x="1220340" y="1550860"/>
                      <a:pt x="1210470" y="1554570"/>
                      <a:pt x="1205689" y="1562560"/>
                    </a:cubicBezTo>
                    <a:cubicBezTo>
                      <a:pt x="1197354" y="1577781"/>
                      <a:pt x="1210787" y="1596268"/>
                      <a:pt x="1246318" y="1619169"/>
                    </a:cubicBezTo>
                    <a:cubicBezTo>
                      <a:pt x="1270000" y="1634390"/>
                      <a:pt x="1297766" y="1647850"/>
                      <a:pt x="1330699" y="1618599"/>
                    </a:cubicBezTo>
                    <a:cubicBezTo>
                      <a:pt x="1318527" y="1608412"/>
                      <a:pt x="1294528" y="1605082"/>
                      <a:pt x="1283904" y="1605082"/>
                    </a:cubicBezTo>
                    <a:lnTo>
                      <a:pt x="1275097" y="1605082"/>
                    </a:lnTo>
                    <a:lnTo>
                      <a:pt x="1331579" y="1533316"/>
                    </a:lnTo>
                    <a:lnTo>
                      <a:pt x="1330699" y="1547150"/>
                    </a:lnTo>
                    <a:cubicBezTo>
                      <a:pt x="1330699" y="1548030"/>
                      <a:pt x="1330573" y="1548853"/>
                      <a:pt x="1330573" y="1549607"/>
                    </a:cubicBezTo>
                    <a:cubicBezTo>
                      <a:pt x="1330573" y="1564890"/>
                      <a:pt x="1339288" y="1581498"/>
                      <a:pt x="1349158" y="1591178"/>
                    </a:cubicBezTo>
                    <a:cubicBezTo>
                      <a:pt x="1353502" y="1571621"/>
                      <a:pt x="1355635" y="1554260"/>
                      <a:pt x="1355635" y="1540229"/>
                    </a:cubicBezTo>
                    <a:cubicBezTo>
                      <a:pt x="1355635" y="1534569"/>
                      <a:pt x="1355319" y="1529599"/>
                      <a:pt x="1354565" y="1525136"/>
                    </a:cubicBezTo>
                    <a:lnTo>
                      <a:pt x="1352960" y="1514195"/>
                    </a:lnTo>
                    <a:lnTo>
                      <a:pt x="1418439" y="1566904"/>
                    </a:lnTo>
                    <a:lnTo>
                      <a:pt x="1415384" y="1570234"/>
                    </a:lnTo>
                    <a:cubicBezTo>
                      <a:pt x="1414532" y="1571177"/>
                      <a:pt x="1328714" y="1663071"/>
                      <a:pt x="1286347" y="1710056"/>
                    </a:cubicBezTo>
                    <a:lnTo>
                      <a:pt x="1284024" y="1712576"/>
                    </a:lnTo>
                    <a:lnTo>
                      <a:pt x="695900" y="1373057"/>
                    </a:lnTo>
                    <a:close/>
                    <a:moveTo>
                      <a:pt x="1268817" y="2803626"/>
                    </a:moveTo>
                    <a:cubicBezTo>
                      <a:pt x="1245769" y="2836144"/>
                      <a:pt x="1206457" y="2847781"/>
                      <a:pt x="1180951" y="2829667"/>
                    </a:cubicBezTo>
                    <a:cubicBezTo>
                      <a:pt x="1155417" y="2811807"/>
                      <a:pt x="1153242" y="2770672"/>
                      <a:pt x="1176298" y="2738217"/>
                    </a:cubicBezTo>
                    <a:cubicBezTo>
                      <a:pt x="1198945" y="2705889"/>
                      <a:pt x="1238186" y="2693999"/>
                      <a:pt x="1264037" y="2712239"/>
                    </a:cubicBezTo>
                    <a:cubicBezTo>
                      <a:pt x="1289642" y="2730163"/>
                      <a:pt x="1291747" y="2771115"/>
                      <a:pt x="1268817" y="2803626"/>
                    </a:cubicBezTo>
                    <a:close/>
                    <a:moveTo>
                      <a:pt x="1434307" y="2542420"/>
                    </a:moveTo>
                    <a:cubicBezTo>
                      <a:pt x="1411195" y="2574874"/>
                      <a:pt x="1371975" y="2586258"/>
                      <a:pt x="1346434" y="2568144"/>
                    </a:cubicBezTo>
                    <a:cubicBezTo>
                      <a:pt x="1320836" y="2549967"/>
                      <a:pt x="1318978" y="2509149"/>
                      <a:pt x="1341907" y="2476814"/>
                    </a:cubicBezTo>
                    <a:cubicBezTo>
                      <a:pt x="1365019" y="2444359"/>
                      <a:pt x="1404240" y="2432849"/>
                      <a:pt x="1429837" y="2450963"/>
                    </a:cubicBezTo>
                    <a:cubicBezTo>
                      <a:pt x="1455371" y="2469013"/>
                      <a:pt x="1457230" y="2510275"/>
                      <a:pt x="1434307" y="2542420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31" name="Google Shape;1031;p32"/>
            <p:cNvGrpSpPr/>
            <p:nvPr/>
          </p:nvGrpSpPr>
          <p:grpSpPr>
            <a:xfrm>
              <a:off x="10527400" y="1975005"/>
              <a:ext cx="1891895" cy="4169098"/>
              <a:chOff x="10527400" y="1975005"/>
              <a:chExt cx="1891895" cy="4169098"/>
            </a:xfrm>
          </p:grpSpPr>
          <p:sp>
            <p:nvSpPr>
              <p:cNvPr id="1032" name="Google Shape;1032;p32"/>
              <p:cNvSpPr/>
              <p:nvPr/>
            </p:nvSpPr>
            <p:spPr>
              <a:xfrm>
                <a:off x="11210994" y="5540484"/>
                <a:ext cx="501968" cy="603619"/>
              </a:xfrm>
              <a:custGeom>
                <a:avLst/>
                <a:gdLst/>
                <a:ahLst/>
                <a:cxnLst/>
                <a:rect l="l" t="t" r="r" b="b"/>
                <a:pathLst>
                  <a:path w="501968" h="603619" extrusionOk="0">
                    <a:moveTo>
                      <a:pt x="404964" y="201394"/>
                    </a:moveTo>
                    <a:cubicBezTo>
                      <a:pt x="394840" y="201394"/>
                      <a:pt x="385280" y="202781"/>
                      <a:pt x="376318" y="205365"/>
                    </a:cubicBezTo>
                    <a:lnTo>
                      <a:pt x="376318" y="39875"/>
                    </a:lnTo>
                    <a:cubicBezTo>
                      <a:pt x="302003" y="37171"/>
                      <a:pt x="214390" y="22648"/>
                      <a:pt x="127150" y="0"/>
                    </a:cubicBezTo>
                    <a:lnTo>
                      <a:pt x="127150" y="205984"/>
                    </a:lnTo>
                    <a:cubicBezTo>
                      <a:pt x="117899" y="202908"/>
                      <a:pt x="107931" y="201394"/>
                      <a:pt x="96955" y="201394"/>
                    </a:cubicBezTo>
                    <a:cubicBezTo>
                      <a:pt x="37108" y="201394"/>
                      <a:pt x="0" y="251526"/>
                      <a:pt x="0" y="298321"/>
                    </a:cubicBezTo>
                    <a:cubicBezTo>
                      <a:pt x="0" y="342230"/>
                      <a:pt x="25851" y="382858"/>
                      <a:pt x="48309" y="408139"/>
                    </a:cubicBezTo>
                    <a:cubicBezTo>
                      <a:pt x="59544" y="381661"/>
                      <a:pt x="69731" y="360020"/>
                      <a:pt x="84480" y="360020"/>
                    </a:cubicBezTo>
                    <a:cubicBezTo>
                      <a:pt x="114232" y="360020"/>
                      <a:pt x="100799" y="507959"/>
                      <a:pt x="187441" y="511979"/>
                    </a:cubicBezTo>
                    <a:cubicBezTo>
                      <a:pt x="184702" y="519209"/>
                      <a:pt x="183196" y="527263"/>
                      <a:pt x="183196" y="535563"/>
                    </a:cubicBezTo>
                    <a:cubicBezTo>
                      <a:pt x="183196" y="572988"/>
                      <a:pt x="213637" y="603619"/>
                      <a:pt x="251062" y="603619"/>
                    </a:cubicBezTo>
                    <a:cubicBezTo>
                      <a:pt x="288324" y="603619"/>
                      <a:pt x="318963" y="572988"/>
                      <a:pt x="318963" y="535563"/>
                    </a:cubicBezTo>
                    <a:cubicBezTo>
                      <a:pt x="318963" y="527263"/>
                      <a:pt x="317231" y="519209"/>
                      <a:pt x="314499" y="511979"/>
                    </a:cubicBezTo>
                    <a:cubicBezTo>
                      <a:pt x="401296" y="507952"/>
                      <a:pt x="386638" y="360020"/>
                      <a:pt x="416516" y="360020"/>
                    </a:cubicBezTo>
                    <a:cubicBezTo>
                      <a:pt x="431265" y="360020"/>
                      <a:pt x="440699" y="380338"/>
                      <a:pt x="453758" y="408139"/>
                    </a:cubicBezTo>
                    <a:cubicBezTo>
                      <a:pt x="476244" y="382851"/>
                      <a:pt x="501968" y="342223"/>
                      <a:pt x="501968" y="298321"/>
                    </a:cubicBezTo>
                    <a:cubicBezTo>
                      <a:pt x="501968" y="251526"/>
                      <a:pt x="465015" y="201394"/>
                      <a:pt x="404978" y="201394"/>
                    </a:cubicBezTo>
                    <a:close/>
                    <a:moveTo>
                      <a:pt x="251055" y="573438"/>
                    </a:moveTo>
                    <a:cubicBezTo>
                      <a:pt x="230110" y="573438"/>
                      <a:pt x="213158" y="556522"/>
                      <a:pt x="213158" y="535570"/>
                    </a:cubicBezTo>
                    <a:cubicBezTo>
                      <a:pt x="213158" y="514619"/>
                      <a:pt x="230110" y="497645"/>
                      <a:pt x="251055" y="497645"/>
                    </a:cubicBezTo>
                    <a:cubicBezTo>
                      <a:pt x="271816" y="497645"/>
                      <a:pt x="288888" y="514626"/>
                      <a:pt x="288888" y="535570"/>
                    </a:cubicBezTo>
                    <a:cubicBezTo>
                      <a:pt x="288888" y="556515"/>
                      <a:pt x="271816" y="573438"/>
                      <a:pt x="251055" y="573438"/>
                    </a:cubicBezTo>
                    <a:close/>
                    <a:moveTo>
                      <a:pt x="454054" y="358521"/>
                    </a:moveTo>
                    <a:cubicBezTo>
                      <a:pt x="443740" y="339273"/>
                      <a:pt x="428829" y="328523"/>
                      <a:pt x="415911" y="328523"/>
                    </a:cubicBezTo>
                    <a:cubicBezTo>
                      <a:pt x="357605" y="328523"/>
                      <a:pt x="380309" y="481996"/>
                      <a:pt x="311021" y="481996"/>
                    </a:cubicBezTo>
                    <a:cubicBezTo>
                      <a:pt x="280735" y="481996"/>
                      <a:pt x="264543" y="462558"/>
                      <a:pt x="264543" y="440860"/>
                    </a:cubicBezTo>
                    <a:cubicBezTo>
                      <a:pt x="264543" y="419346"/>
                      <a:pt x="279637" y="412869"/>
                      <a:pt x="279637" y="395445"/>
                    </a:cubicBezTo>
                    <a:cubicBezTo>
                      <a:pt x="279637" y="378275"/>
                      <a:pt x="266148" y="371805"/>
                      <a:pt x="251055" y="371805"/>
                    </a:cubicBezTo>
                    <a:cubicBezTo>
                      <a:pt x="235961" y="371805"/>
                      <a:pt x="222275" y="378275"/>
                      <a:pt x="222275" y="395445"/>
                    </a:cubicBezTo>
                    <a:cubicBezTo>
                      <a:pt x="222275" y="412869"/>
                      <a:pt x="237495" y="419346"/>
                      <a:pt x="237495" y="440860"/>
                    </a:cubicBezTo>
                    <a:cubicBezTo>
                      <a:pt x="237495" y="462558"/>
                      <a:pt x="221205" y="481996"/>
                      <a:pt x="191017" y="481996"/>
                    </a:cubicBezTo>
                    <a:cubicBezTo>
                      <a:pt x="121736" y="481996"/>
                      <a:pt x="144532" y="328523"/>
                      <a:pt x="86325" y="328523"/>
                    </a:cubicBezTo>
                    <a:cubicBezTo>
                      <a:pt x="73273" y="328523"/>
                      <a:pt x="58179" y="339280"/>
                      <a:pt x="48175" y="358521"/>
                    </a:cubicBezTo>
                    <a:cubicBezTo>
                      <a:pt x="36601" y="336823"/>
                      <a:pt x="29969" y="314675"/>
                      <a:pt x="29969" y="298328"/>
                    </a:cubicBezTo>
                    <a:cubicBezTo>
                      <a:pt x="29969" y="270217"/>
                      <a:pt x="51702" y="231342"/>
                      <a:pt x="96955" y="231342"/>
                    </a:cubicBezTo>
                    <a:cubicBezTo>
                      <a:pt x="174726" y="231342"/>
                      <a:pt x="156486" y="337140"/>
                      <a:pt x="193629" y="337140"/>
                    </a:cubicBezTo>
                    <a:cubicBezTo>
                      <a:pt x="210236" y="337140"/>
                      <a:pt x="222275" y="327453"/>
                      <a:pt x="222275" y="311289"/>
                    </a:cubicBezTo>
                    <a:cubicBezTo>
                      <a:pt x="222275" y="281094"/>
                      <a:pt x="168215" y="252667"/>
                      <a:pt x="168215" y="209399"/>
                    </a:cubicBezTo>
                    <a:cubicBezTo>
                      <a:pt x="168215" y="166131"/>
                      <a:pt x="207744" y="129832"/>
                      <a:pt x="251047" y="95174"/>
                    </a:cubicBezTo>
                    <a:cubicBezTo>
                      <a:pt x="294160" y="129832"/>
                      <a:pt x="333817" y="166124"/>
                      <a:pt x="333817" y="209399"/>
                    </a:cubicBezTo>
                    <a:cubicBezTo>
                      <a:pt x="333817" y="252674"/>
                      <a:pt x="279630" y="281094"/>
                      <a:pt x="279630" y="311289"/>
                    </a:cubicBezTo>
                    <a:cubicBezTo>
                      <a:pt x="279630" y="327453"/>
                      <a:pt x="291683" y="337140"/>
                      <a:pt x="308283" y="337140"/>
                    </a:cubicBezTo>
                    <a:cubicBezTo>
                      <a:pt x="345546" y="337140"/>
                      <a:pt x="327214" y="231342"/>
                      <a:pt x="404949" y="231342"/>
                    </a:cubicBezTo>
                    <a:cubicBezTo>
                      <a:pt x="450548" y="231342"/>
                      <a:pt x="472062" y="270210"/>
                      <a:pt x="472062" y="298328"/>
                    </a:cubicBezTo>
                    <a:cubicBezTo>
                      <a:pt x="472062" y="314682"/>
                      <a:pt x="465304" y="336823"/>
                      <a:pt x="454040" y="358521"/>
                    </a:cubicBezTo>
                    <a:close/>
                  </a:path>
                </a:pathLst>
              </a:custGeom>
              <a:solidFill>
                <a:srgbClr val="FFFFFF">
                  <a:alpha val="6666"/>
                </a:srgb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33" name="Google Shape;1033;p32"/>
              <p:cNvGrpSpPr/>
              <p:nvPr/>
            </p:nvGrpSpPr>
            <p:grpSpPr>
              <a:xfrm>
                <a:off x="10527400" y="1975005"/>
                <a:ext cx="1891895" cy="3548865"/>
                <a:chOff x="10527400" y="1975005"/>
                <a:chExt cx="1891895" cy="3548865"/>
              </a:xfrm>
            </p:grpSpPr>
            <p:grpSp>
              <p:nvGrpSpPr>
                <p:cNvPr id="1034" name="Google Shape;1034;p32"/>
                <p:cNvGrpSpPr/>
                <p:nvPr/>
              </p:nvGrpSpPr>
              <p:grpSpPr>
                <a:xfrm>
                  <a:off x="10680373" y="1975005"/>
                  <a:ext cx="1560380" cy="967926"/>
                  <a:chOff x="10680373" y="1975005"/>
                  <a:chExt cx="1560380" cy="967926"/>
                </a:xfrm>
              </p:grpSpPr>
              <p:sp>
                <p:nvSpPr>
                  <p:cNvPr id="1035" name="Google Shape;1035;p32"/>
                  <p:cNvSpPr/>
                  <p:nvPr/>
                </p:nvSpPr>
                <p:spPr>
                  <a:xfrm>
                    <a:off x="11080849" y="2720840"/>
                    <a:ext cx="106553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553" h="222091" extrusionOk="0">
                        <a:moveTo>
                          <a:pt x="45461" y="7"/>
                        </a:moveTo>
                        <a:cubicBezTo>
                          <a:pt x="19483" y="49886"/>
                          <a:pt x="-3157" y="79003"/>
                          <a:pt x="362" y="117498"/>
                        </a:cubicBezTo>
                        <a:cubicBezTo>
                          <a:pt x="3728" y="156120"/>
                          <a:pt x="44236" y="183414"/>
                          <a:pt x="63484" y="222092"/>
                        </a:cubicBezTo>
                        <a:cubicBezTo>
                          <a:pt x="80718" y="177183"/>
                          <a:pt x="109835" y="143152"/>
                          <a:pt x="106252" y="107741"/>
                        </a:cubicBezTo>
                        <a:cubicBezTo>
                          <a:pt x="102760" y="72393"/>
                          <a:pt x="54240" y="25844"/>
                          <a:pt x="4546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6" name="Google Shape;1036;p32"/>
                  <p:cNvSpPr/>
                  <p:nvPr/>
                </p:nvSpPr>
                <p:spPr>
                  <a:xfrm>
                    <a:off x="11734814" y="2720840"/>
                    <a:ext cx="106742" cy="222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42" h="222091" extrusionOk="0">
                        <a:moveTo>
                          <a:pt x="61221" y="7"/>
                        </a:moveTo>
                        <a:cubicBezTo>
                          <a:pt x="87389" y="49886"/>
                          <a:pt x="109875" y="79003"/>
                          <a:pt x="106383" y="117498"/>
                        </a:cubicBezTo>
                        <a:cubicBezTo>
                          <a:pt x="102990" y="156120"/>
                          <a:pt x="62516" y="183414"/>
                          <a:pt x="43262" y="222092"/>
                        </a:cubicBezTo>
                        <a:cubicBezTo>
                          <a:pt x="25810" y="177183"/>
                          <a:pt x="-3090" y="143152"/>
                          <a:pt x="269" y="107741"/>
                        </a:cubicBezTo>
                        <a:cubicBezTo>
                          <a:pt x="3859" y="72393"/>
                          <a:pt x="52513" y="25844"/>
                          <a:pt x="612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7" name="Google Shape;1037;p32"/>
                  <p:cNvSpPr/>
                  <p:nvPr/>
                </p:nvSpPr>
                <p:spPr>
                  <a:xfrm>
                    <a:off x="10695460" y="2601469"/>
                    <a:ext cx="90506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69" extrusionOk="0">
                        <a:moveTo>
                          <a:pt x="45289" y="90570"/>
                        </a:moveTo>
                        <a:cubicBezTo>
                          <a:pt x="70351" y="90570"/>
                          <a:pt x="90507" y="70379"/>
                          <a:pt x="90507" y="45352"/>
                        </a:cubicBezTo>
                        <a:cubicBezTo>
                          <a:pt x="90507" y="20254"/>
                          <a:pt x="70344" y="0"/>
                          <a:pt x="45289" y="0"/>
                        </a:cubicBezTo>
                        <a:cubicBezTo>
                          <a:pt x="20318" y="0"/>
                          <a:pt x="0" y="20247"/>
                          <a:pt x="0" y="45352"/>
                        </a:cubicBezTo>
                        <a:cubicBezTo>
                          <a:pt x="0" y="70379"/>
                          <a:pt x="20318" y="90570"/>
                          <a:pt x="45289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8" name="Google Shape;1038;p32"/>
                  <p:cNvSpPr/>
                  <p:nvPr/>
                </p:nvSpPr>
                <p:spPr>
                  <a:xfrm>
                    <a:off x="10680373" y="2711476"/>
                    <a:ext cx="90499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99" h="90499" extrusionOk="0">
                        <a:moveTo>
                          <a:pt x="90500" y="45218"/>
                        </a:moveTo>
                        <a:cubicBezTo>
                          <a:pt x="90500" y="20127"/>
                          <a:pt x="70217" y="0"/>
                          <a:pt x="45281" y="0"/>
                        </a:cubicBezTo>
                        <a:cubicBezTo>
                          <a:pt x="20184" y="0"/>
                          <a:pt x="0" y="20127"/>
                          <a:pt x="0" y="45218"/>
                        </a:cubicBezTo>
                        <a:cubicBezTo>
                          <a:pt x="0" y="70252"/>
                          <a:pt x="20184" y="90500"/>
                          <a:pt x="45281" y="90500"/>
                        </a:cubicBezTo>
                        <a:cubicBezTo>
                          <a:pt x="70217" y="90500"/>
                          <a:pt x="90500" y="70252"/>
                          <a:pt x="90500" y="452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9" name="Google Shape;1039;p32"/>
                  <p:cNvSpPr/>
                  <p:nvPr/>
                </p:nvSpPr>
                <p:spPr>
                  <a:xfrm>
                    <a:off x="10702563" y="2821167"/>
                    <a:ext cx="90478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387" extrusionOk="0">
                        <a:moveTo>
                          <a:pt x="90478" y="45352"/>
                        </a:moveTo>
                        <a:cubicBezTo>
                          <a:pt x="90478" y="20254"/>
                          <a:pt x="70168" y="0"/>
                          <a:pt x="45218" y="0"/>
                        </a:cubicBezTo>
                        <a:cubicBezTo>
                          <a:pt x="20310" y="0"/>
                          <a:pt x="0" y="20247"/>
                          <a:pt x="0" y="45352"/>
                        </a:cubicBezTo>
                        <a:cubicBezTo>
                          <a:pt x="0" y="70260"/>
                          <a:pt x="20310" y="90387"/>
                          <a:pt x="45218" y="90387"/>
                        </a:cubicBezTo>
                        <a:cubicBezTo>
                          <a:pt x="70161" y="90387"/>
                          <a:pt x="90478" y="70260"/>
                          <a:pt x="90478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0" name="Google Shape;1040;p32"/>
                  <p:cNvSpPr/>
                  <p:nvPr/>
                </p:nvSpPr>
                <p:spPr>
                  <a:xfrm>
                    <a:off x="10946078" y="2385727"/>
                    <a:ext cx="9050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570" extrusionOk="0">
                        <a:moveTo>
                          <a:pt x="45253" y="90570"/>
                        </a:moveTo>
                        <a:cubicBezTo>
                          <a:pt x="70344" y="90570"/>
                          <a:pt x="90507" y="70379"/>
                          <a:pt x="90507" y="45289"/>
                        </a:cubicBezTo>
                        <a:cubicBezTo>
                          <a:pt x="90507" y="20508"/>
                          <a:pt x="70344" y="0"/>
                          <a:pt x="45253" y="0"/>
                        </a:cubicBezTo>
                        <a:cubicBezTo>
                          <a:pt x="20163" y="0"/>
                          <a:pt x="0" y="20508"/>
                          <a:pt x="0" y="45289"/>
                        </a:cubicBezTo>
                        <a:cubicBezTo>
                          <a:pt x="0" y="70379"/>
                          <a:pt x="20156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1" name="Google Shape;1041;p32"/>
                  <p:cNvSpPr/>
                  <p:nvPr/>
                </p:nvSpPr>
                <p:spPr>
                  <a:xfrm>
                    <a:off x="10833388" y="2420385"/>
                    <a:ext cx="90668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8" h="90506" extrusionOk="0">
                        <a:moveTo>
                          <a:pt x="45380" y="90507"/>
                        </a:moveTo>
                        <a:cubicBezTo>
                          <a:pt x="70351" y="90507"/>
                          <a:pt x="90668" y="70379"/>
                          <a:pt x="90668" y="45289"/>
                        </a:cubicBezTo>
                        <a:cubicBezTo>
                          <a:pt x="90668" y="20254"/>
                          <a:pt x="70351" y="0"/>
                          <a:pt x="45380" y="0"/>
                        </a:cubicBezTo>
                        <a:cubicBezTo>
                          <a:pt x="20318" y="0"/>
                          <a:pt x="0" y="20254"/>
                          <a:pt x="0" y="45289"/>
                        </a:cubicBezTo>
                        <a:cubicBezTo>
                          <a:pt x="0" y="70379"/>
                          <a:pt x="20318" y="90507"/>
                          <a:pt x="45380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2" name="Google Shape;1042;p32"/>
                  <p:cNvSpPr/>
                  <p:nvPr/>
                </p:nvSpPr>
                <p:spPr>
                  <a:xfrm>
                    <a:off x="10745022" y="2497931"/>
                    <a:ext cx="90696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96" h="90640" extrusionOk="0">
                        <a:moveTo>
                          <a:pt x="45415" y="90640"/>
                        </a:moveTo>
                        <a:cubicBezTo>
                          <a:pt x="70351" y="90640"/>
                          <a:pt x="90697" y="70386"/>
                          <a:pt x="90697" y="45289"/>
                        </a:cubicBezTo>
                        <a:cubicBezTo>
                          <a:pt x="90697" y="20254"/>
                          <a:pt x="70351" y="0"/>
                          <a:pt x="45415" y="0"/>
                        </a:cubicBezTo>
                        <a:cubicBezTo>
                          <a:pt x="20317" y="0"/>
                          <a:pt x="0" y="20254"/>
                          <a:pt x="0" y="45289"/>
                        </a:cubicBezTo>
                        <a:cubicBezTo>
                          <a:pt x="0" y="70379"/>
                          <a:pt x="20310" y="90640"/>
                          <a:pt x="45415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3" name="Google Shape;1043;p32"/>
                  <p:cNvSpPr/>
                  <p:nvPr/>
                </p:nvSpPr>
                <p:spPr>
                  <a:xfrm>
                    <a:off x="11064104" y="2396731"/>
                    <a:ext cx="90724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24" h="90450" extrusionOk="0">
                        <a:moveTo>
                          <a:pt x="45436" y="90450"/>
                        </a:moveTo>
                        <a:cubicBezTo>
                          <a:pt x="70351" y="90450"/>
                          <a:pt x="90725" y="70140"/>
                          <a:pt x="90725" y="45098"/>
                        </a:cubicBezTo>
                        <a:cubicBezTo>
                          <a:pt x="90725" y="20254"/>
                          <a:pt x="70344" y="0"/>
                          <a:pt x="45436" y="0"/>
                        </a:cubicBezTo>
                        <a:cubicBezTo>
                          <a:pt x="20473" y="0"/>
                          <a:pt x="0" y="20254"/>
                          <a:pt x="0" y="45098"/>
                        </a:cubicBezTo>
                        <a:cubicBezTo>
                          <a:pt x="0" y="70133"/>
                          <a:pt x="20473" y="90450"/>
                          <a:pt x="45436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4" name="Google Shape;1044;p32"/>
                  <p:cNvSpPr/>
                  <p:nvPr/>
                </p:nvSpPr>
                <p:spPr>
                  <a:xfrm>
                    <a:off x="11176343" y="2429066"/>
                    <a:ext cx="90478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569" extrusionOk="0">
                        <a:moveTo>
                          <a:pt x="45288" y="90570"/>
                        </a:moveTo>
                        <a:cubicBezTo>
                          <a:pt x="70351" y="90570"/>
                          <a:pt x="90478" y="70133"/>
                          <a:pt x="90478" y="45098"/>
                        </a:cubicBezTo>
                        <a:cubicBezTo>
                          <a:pt x="90478" y="20254"/>
                          <a:pt x="70351" y="0"/>
                          <a:pt x="45288" y="0"/>
                        </a:cubicBezTo>
                        <a:cubicBezTo>
                          <a:pt x="20317" y="0"/>
                          <a:pt x="0" y="20254"/>
                          <a:pt x="0" y="45098"/>
                        </a:cubicBezTo>
                        <a:cubicBezTo>
                          <a:pt x="0" y="70133"/>
                          <a:pt x="20310" y="90570"/>
                          <a:pt x="4528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5" name="Google Shape;1045;p32"/>
                  <p:cNvSpPr/>
                  <p:nvPr/>
                </p:nvSpPr>
                <p:spPr>
                  <a:xfrm>
                    <a:off x="11282098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45099" y="90830"/>
                        </a:moveTo>
                        <a:cubicBezTo>
                          <a:pt x="70168" y="90830"/>
                          <a:pt x="90479" y="70443"/>
                          <a:pt x="90479" y="45479"/>
                        </a:cubicBezTo>
                        <a:cubicBezTo>
                          <a:pt x="90479" y="20444"/>
                          <a:pt x="70168" y="0"/>
                          <a:pt x="45099" y="0"/>
                        </a:cubicBezTo>
                        <a:cubicBezTo>
                          <a:pt x="20127" y="0"/>
                          <a:pt x="0" y="20444"/>
                          <a:pt x="0" y="45479"/>
                        </a:cubicBezTo>
                        <a:cubicBezTo>
                          <a:pt x="0" y="70443"/>
                          <a:pt x="20127" y="90830"/>
                          <a:pt x="45099" y="9083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6" name="Google Shape;1046;p32"/>
                  <p:cNvSpPr/>
                  <p:nvPr/>
                </p:nvSpPr>
                <p:spPr>
                  <a:xfrm>
                    <a:off x="12134871" y="2601469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0" y="45352"/>
                        </a:moveTo>
                        <a:cubicBezTo>
                          <a:pt x="0" y="70379"/>
                          <a:pt x="20500" y="90570"/>
                          <a:pt x="45253" y="90570"/>
                        </a:cubicBezTo>
                        <a:cubicBezTo>
                          <a:pt x="70351" y="90570"/>
                          <a:pt x="90535" y="70379"/>
                          <a:pt x="90535" y="45352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47"/>
                          <a:pt x="0" y="4535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7" name="Google Shape;1047;p32"/>
                  <p:cNvSpPr/>
                  <p:nvPr/>
                </p:nvSpPr>
                <p:spPr>
                  <a:xfrm>
                    <a:off x="12149965" y="2711476"/>
                    <a:ext cx="90788" cy="904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88" h="90499" extrusionOk="0">
                        <a:moveTo>
                          <a:pt x="45253" y="0"/>
                        </a:moveTo>
                        <a:cubicBezTo>
                          <a:pt x="20317" y="0"/>
                          <a:pt x="0" y="20127"/>
                          <a:pt x="0" y="45218"/>
                        </a:cubicBezTo>
                        <a:cubicBezTo>
                          <a:pt x="0" y="70252"/>
                          <a:pt x="20317" y="90500"/>
                          <a:pt x="45253" y="90500"/>
                        </a:cubicBezTo>
                        <a:cubicBezTo>
                          <a:pt x="70344" y="90500"/>
                          <a:pt x="90788" y="70252"/>
                          <a:pt x="90788" y="45218"/>
                        </a:cubicBezTo>
                        <a:cubicBezTo>
                          <a:pt x="90788" y="20127"/>
                          <a:pt x="70344" y="0"/>
                          <a:pt x="452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8" name="Google Shape;1048;p32"/>
                  <p:cNvSpPr/>
                  <p:nvPr/>
                </p:nvSpPr>
                <p:spPr>
                  <a:xfrm>
                    <a:off x="12127796" y="2821167"/>
                    <a:ext cx="90661" cy="90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661" h="90387" extrusionOk="0">
                        <a:moveTo>
                          <a:pt x="45282" y="0"/>
                        </a:moveTo>
                        <a:cubicBezTo>
                          <a:pt x="20191" y="0"/>
                          <a:pt x="0" y="20247"/>
                          <a:pt x="0" y="45352"/>
                        </a:cubicBezTo>
                        <a:cubicBezTo>
                          <a:pt x="0" y="70260"/>
                          <a:pt x="20191" y="90387"/>
                          <a:pt x="45282" y="90387"/>
                        </a:cubicBezTo>
                        <a:cubicBezTo>
                          <a:pt x="70351" y="90387"/>
                          <a:pt x="90662" y="70260"/>
                          <a:pt x="90662" y="45352"/>
                        </a:cubicBezTo>
                        <a:cubicBezTo>
                          <a:pt x="90662" y="20254"/>
                          <a:pt x="70344" y="0"/>
                          <a:pt x="4528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9" name="Google Shape;1049;p32"/>
                  <p:cNvSpPr/>
                  <p:nvPr/>
                </p:nvSpPr>
                <p:spPr>
                  <a:xfrm>
                    <a:off x="11884289" y="2385727"/>
                    <a:ext cx="90816" cy="90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16" h="90570" extrusionOk="0">
                        <a:moveTo>
                          <a:pt x="45218" y="90570"/>
                        </a:moveTo>
                        <a:cubicBezTo>
                          <a:pt x="70316" y="90570"/>
                          <a:pt x="90816" y="70379"/>
                          <a:pt x="90816" y="45289"/>
                        </a:cubicBezTo>
                        <a:cubicBezTo>
                          <a:pt x="90816" y="20508"/>
                          <a:pt x="70316" y="0"/>
                          <a:pt x="45218" y="0"/>
                        </a:cubicBezTo>
                        <a:cubicBezTo>
                          <a:pt x="20437" y="0"/>
                          <a:pt x="0" y="20508"/>
                          <a:pt x="0" y="45289"/>
                        </a:cubicBezTo>
                        <a:cubicBezTo>
                          <a:pt x="0" y="70379"/>
                          <a:pt x="20437" y="90570"/>
                          <a:pt x="45218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0" name="Google Shape;1050;p32"/>
                  <p:cNvSpPr/>
                  <p:nvPr/>
                </p:nvSpPr>
                <p:spPr>
                  <a:xfrm>
                    <a:off x="11996936" y="2420385"/>
                    <a:ext cx="90534" cy="905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06" extrusionOk="0">
                        <a:moveTo>
                          <a:pt x="45281" y="90507"/>
                        </a:moveTo>
                        <a:cubicBezTo>
                          <a:pt x="70154" y="90507"/>
                          <a:pt x="90535" y="70379"/>
                          <a:pt x="90535" y="45289"/>
                        </a:cubicBezTo>
                        <a:cubicBezTo>
                          <a:pt x="90535" y="20254"/>
                          <a:pt x="70154" y="0"/>
                          <a:pt x="45281" y="0"/>
                        </a:cubicBezTo>
                        <a:cubicBezTo>
                          <a:pt x="20191" y="0"/>
                          <a:pt x="0" y="20254"/>
                          <a:pt x="0" y="45289"/>
                        </a:cubicBezTo>
                        <a:cubicBezTo>
                          <a:pt x="0" y="70379"/>
                          <a:pt x="20191" y="90507"/>
                          <a:pt x="45281" y="9050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1" name="Google Shape;1051;p32"/>
                  <p:cNvSpPr/>
                  <p:nvPr/>
                </p:nvSpPr>
                <p:spPr>
                  <a:xfrm>
                    <a:off x="12085331" y="2497931"/>
                    <a:ext cx="90478" cy="90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640" extrusionOk="0">
                        <a:moveTo>
                          <a:pt x="45197" y="90640"/>
                        </a:moveTo>
                        <a:cubicBezTo>
                          <a:pt x="70288" y="90640"/>
                          <a:pt x="90479" y="70386"/>
                          <a:pt x="90479" y="45289"/>
                        </a:cubicBezTo>
                        <a:cubicBezTo>
                          <a:pt x="90479" y="20254"/>
                          <a:pt x="70288" y="0"/>
                          <a:pt x="45197" y="0"/>
                        </a:cubicBezTo>
                        <a:cubicBezTo>
                          <a:pt x="20289" y="0"/>
                          <a:pt x="0" y="20254"/>
                          <a:pt x="0" y="45289"/>
                        </a:cubicBezTo>
                        <a:cubicBezTo>
                          <a:pt x="0" y="70379"/>
                          <a:pt x="20289" y="90640"/>
                          <a:pt x="45197" y="9064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2" name="Google Shape;1052;p32"/>
                  <p:cNvSpPr/>
                  <p:nvPr/>
                </p:nvSpPr>
                <p:spPr>
                  <a:xfrm>
                    <a:off x="11766037" y="2396731"/>
                    <a:ext cx="90506" cy="90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06" h="90450" extrusionOk="0">
                        <a:moveTo>
                          <a:pt x="45281" y="90450"/>
                        </a:moveTo>
                        <a:cubicBezTo>
                          <a:pt x="70506" y="90450"/>
                          <a:pt x="90507" y="70140"/>
                          <a:pt x="90507" y="45098"/>
                        </a:cubicBezTo>
                        <a:cubicBezTo>
                          <a:pt x="90507" y="20254"/>
                          <a:pt x="70499" y="0"/>
                          <a:pt x="45281" y="0"/>
                        </a:cubicBezTo>
                        <a:cubicBezTo>
                          <a:pt x="20508" y="0"/>
                          <a:pt x="0" y="20254"/>
                          <a:pt x="0" y="45098"/>
                        </a:cubicBezTo>
                        <a:cubicBezTo>
                          <a:pt x="0" y="70133"/>
                          <a:pt x="20508" y="90450"/>
                          <a:pt x="45281" y="9045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3" name="Google Shape;1053;p32"/>
                  <p:cNvSpPr/>
                  <p:nvPr/>
                </p:nvSpPr>
                <p:spPr>
                  <a:xfrm>
                    <a:off x="11653988" y="2429066"/>
                    <a:ext cx="90534" cy="90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34" h="90569" extrusionOk="0">
                        <a:moveTo>
                          <a:pt x="45253" y="90570"/>
                        </a:moveTo>
                        <a:cubicBezTo>
                          <a:pt x="70351" y="90570"/>
                          <a:pt x="90535" y="70133"/>
                          <a:pt x="90535" y="45098"/>
                        </a:cubicBezTo>
                        <a:cubicBezTo>
                          <a:pt x="90535" y="20254"/>
                          <a:pt x="70351" y="0"/>
                          <a:pt x="45253" y="0"/>
                        </a:cubicBezTo>
                        <a:cubicBezTo>
                          <a:pt x="20500" y="0"/>
                          <a:pt x="0" y="20254"/>
                          <a:pt x="0" y="45098"/>
                        </a:cubicBezTo>
                        <a:cubicBezTo>
                          <a:pt x="0" y="70133"/>
                          <a:pt x="20500" y="90570"/>
                          <a:pt x="45253" y="905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4" name="Google Shape;1054;p32"/>
                  <p:cNvSpPr/>
                  <p:nvPr/>
                </p:nvSpPr>
                <p:spPr>
                  <a:xfrm>
                    <a:off x="11548409" y="2478437"/>
                    <a:ext cx="90478" cy="90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78" h="90830" extrusionOk="0">
                        <a:moveTo>
                          <a:pt x="0" y="45479"/>
                        </a:moveTo>
                        <a:cubicBezTo>
                          <a:pt x="0" y="70443"/>
                          <a:pt x="20191" y="90830"/>
                          <a:pt x="45253" y="90830"/>
                        </a:cubicBezTo>
                        <a:cubicBezTo>
                          <a:pt x="70351" y="90830"/>
                          <a:pt x="90478" y="70443"/>
                          <a:pt x="90478" y="45479"/>
                        </a:cubicBezTo>
                        <a:cubicBezTo>
                          <a:pt x="90478" y="20444"/>
                          <a:pt x="70351" y="0"/>
                          <a:pt x="45253" y="0"/>
                        </a:cubicBezTo>
                        <a:cubicBezTo>
                          <a:pt x="20191" y="0"/>
                          <a:pt x="0" y="20444"/>
                          <a:pt x="0" y="45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5" name="Google Shape;1055;p32"/>
                  <p:cNvSpPr/>
                  <p:nvPr/>
                </p:nvSpPr>
                <p:spPr>
                  <a:xfrm>
                    <a:off x="11383243" y="2559194"/>
                    <a:ext cx="50596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596" h="209511" extrusionOk="0">
                        <a:moveTo>
                          <a:pt x="0" y="209511"/>
                        </a:moveTo>
                        <a:lnTo>
                          <a:pt x="50596" y="209511"/>
                        </a:lnTo>
                        <a:lnTo>
                          <a:pt x="50596" y="15664"/>
                        </a:lnTo>
                        <a:cubicBezTo>
                          <a:pt x="32574" y="12961"/>
                          <a:pt x="15530" y="7484"/>
                          <a:pt x="0" y="0"/>
                        </a:cubicBezTo>
                        <a:lnTo>
                          <a:pt x="0" y="20951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6" name="Google Shape;1056;p32"/>
                  <p:cNvSpPr/>
                  <p:nvPr/>
                </p:nvSpPr>
                <p:spPr>
                  <a:xfrm>
                    <a:off x="11487146" y="2559201"/>
                    <a:ext cx="50758" cy="209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758" h="209511" extrusionOk="0">
                        <a:moveTo>
                          <a:pt x="50759" y="0"/>
                        </a:moveTo>
                        <a:cubicBezTo>
                          <a:pt x="34876" y="7484"/>
                          <a:pt x="17832" y="12961"/>
                          <a:pt x="0" y="15664"/>
                        </a:cubicBezTo>
                        <a:lnTo>
                          <a:pt x="0" y="209511"/>
                        </a:lnTo>
                        <a:lnTo>
                          <a:pt x="50759" y="209511"/>
                        </a:lnTo>
                        <a:lnTo>
                          <a:pt x="5075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1057" name="Google Shape;1057;p32"/>
                  <p:cNvGrpSpPr/>
                  <p:nvPr/>
                </p:nvGrpSpPr>
                <p:grpSpPr>
                  <a:xfrm>
                    <a:off x="11320129" y="2230368"/>
                    <a:ext cx="280608" cy="281594"/>
                    <a:chOff x="11320129" y="2230368"/>
                    <a:chExt cx="280608" cy="281594"/>
                  </a:xfrm>
                </p:grpSpPr>
                <p:sp>
                  <p:nvSpPr>
                    <p:cNvPr id="1058" name="Google Shape;1058;p32"/>
                    <p:cNvSpPr/>
                    <p:nvPr/>
                  </p:nvSpPr>
                  <p:spPr>
                    <a:xfrm>
                      <a:off x="11320129" y="2230368"/>
                      <a:ext cx="111105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05" h="114851" extrusionOk="0">
                          <a:moveTo>
                            <a:pt x="111106" y="114851"/>
                          </a:moveTo>
                          <a:lnTo>
                            <a:pt x="111106" y="0"/>
                          </a:lnTo>
                          <a:cubicBezTo>
                            <a:pt x="54307" y="11701"/>
                            <a:pt x="10124" y="57306"/>
                            <a:pt x="0" y="114851"/>
                          </a:cubicBezTo>
                          <a:lnTo>
                            <a:pt x="111106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9" name="Google Shape;1059;p32"/>
                    <p:cNvSpPr/>
                    <p:nvPr/>
                  </p:nvSpPr>
                  <p:spPr>
                    <a:xfrm>
                      <a:off x="11490068" y="2230368"/>
                      <a:ext cx="110669" cy="1148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0669" h="114851" extrusionOk="0">
                          <a:moveTo>
                            <a:pt x="0" y="114851"/>
                          </a:moveTo>
                          <a:lnTo>
                            <a:pt x="110669" y="114851"/>
                          </a:lnTo>
                          <a:cubicBezTo>
                            <a:pt x="100665" y="57425"/>
                            <a:pt x="56609" y="12074"/>
                            <a:pt x="0" y="0"/>
                          </a:cubicBezTo>
                          <a:lnTo>
                            <a:pt x="0" y="114851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0" name="Google Shape;1060;p32"/>
                    <p:cNvSpPr/>
                    <p:nvPr/>
                  </p:nvSpPr>
                  <p:spPr>
                    <a:xfrm>
                      <a:off x="11321656" y="2400821"/>
                      <a:ext cx="277693" cy="111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693" h="111141" extrusionOk="0">
                          <a:moveTo>
                            <a:pt x="7" y="0"/>
                          </a:moveTo>
                          <a:cubicBezTo>
                            <a:pt x="14122" y="63593"/>
                            <a:pt x="70928" y="111141"/>
                            <a:pt x="138886" y="111141"/>
                          </a:cubicBezTo>
                          <a:cubicBezTo>
                            <a:pt x="206843" y="111141"/>
                            <a:pt x="263543" y="63593"/>
                            <a:pt x="277694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061" name="Google Shape;1061;p32"/>
                  <p:cNvSpPr/>
                  <p:nvPr/>
                </p:nvSpPr>
                <p:spPr>
                  <a:xfrm>
                    <a:off x="11341502" y="1975005"/>
                    <a:ext cx="238171" cy="237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8171" h="237248" extrusionOk="0">
                        <a:moveTo>
                          <a:pt x="196910" y="237249"/>
                        </a:moveTo>
                        <a:cubicBezTo>
                          <a:pt x="164554" y="211842"/>
                          <a:pt x="139801" y="175233"/>
                          <a:pt x="135147" y="136929"/>
                        </a:cubicBezTo>
                        <a:cubicBezTo>
                          <a:pt x="172129" y="143532"/>
                          <a:pt x="213327" y="170256"/>
                          <a:pt x="238171" y="202337"/>
                        </a:cubicBezTo>
                        <a:lnTo>
                          <a:pt x="238171" y="46352"/>
                        </a:lnTo>
                        <a:cubicBezTo>
                          <a:pt x="213320" y="78616"/>
                          <a:pt x="171812" y="105347"/>
                          <a:pt x="135147" y="111641"/>
                        </a:cubicBezTo>
                        <a:cubicBezTo>
                          <a:pt x="139329" y="73963"/>
                          <a:pt x="162597" y="39502"/>
                          <a:pt x="194424" y="0"/>
                        </a:cubicBezTo>
                        <a:lnTo>
                          <a:pt x="43684" y="0"/>
                        </a:lnTo>
                        <a:cubicBezTo>
                          <a:pt x="75293" y="39502"/>
                          <a:pt x="98532" y="73963"/>
                          <a:pt x="102961" y="111641"/>
                        </a:cubicBezTo>
                        <a:cubicBezTo>
                          <a:pt x="66043" y="105347"/>
                          <a:pt x="24464" y="78616"/>
                          <a:pt x="0" y="46352"/>
                        </a:cubicBezTo>
                        <a:lnTo>
                          <a:pt x="0" y="202337"/>
                        </a:lnTo>
                        <a:cubicBezTo>
                          <a:pt x="24471" y="170256"/>
                          <a:pt x="65916" y="143525"/>
                          <a:pt x="102841" y="136929"/>
                        </a:cubicBezTo>
                        <a:cubicBezTo>
                          <a:pt x="98180" y="175233"/>
                          <a:pt x="73435" y="211842"/>
                          <a:pt x="40952" y="237249"/>
                        </a:cubicBezTo>
                        <a:lnTo>
                          <a:pt x="196903" y="237249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062" name="Google Shape;1062;p32"/>
                <p:cNvGrpSpPr/>
                <p:nvPr/>
              </p:nvGrpSpPr>
              <p:grpSpPr>
                <a:xfrm>
                  <a:off x="10527400" y="2807953"/>
                  <a:ext cx="1891895" cy="2715917"/>
                  <a:chOff x="10527400" y="2807953"/>
                  <a:chExt cx="1891895" cy="2715917"/>
                </a:xfrm>
              </p:grpSpPr>
              <p:sp>
                <p:nvSpPr>
                  <p:cNvPr id="1063" name="Google Shape;1063;p32"/>
                  <p:cNvSpPr/>
                  <p:nvPr/>
                </p:nvSpPr>
                <p:spPr>
                  <a:xfrm>
                    <a:off x="10527400" y="4547446"/>
                    <a:ext cx="1441389" cy="9764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1389" h="976424" extrusionOk="0">
                        <a:moveTo>
                          <a:pt x="1177537" y="773706"/>
                        </a:moveTo>
                        <a:cubicBezTo>
                          <a:pt x="1035011" y="737978"/>
                          <a:pt x="865501" y="677033"/>
                          <a:pt x="706967" y="605140"/>
                        </a:cubicBezTo>
                        <a:lnTo>
                          <a:pt x="707284" y="603000"/>
                        </a:lnTo>
                        <a:cubicBezTo>
                          <a:pt x="711592" y="571108"/>
                          <a:pt x="699582" y="535260"/>
                          <a:pt x="675111" y="506953"/>
                        </a:cubicBezTo>
                        <a:cubicBezTo>
                          <a:pt x="650485" y="479088"/>
                          <a:pt x="617875" y="462861"/>
                          <a:pt x="585076" y="462861"/>
                        </a:cubicBezTo>
                        <a:cubicBezTo>
                          <a:pt x="570447" y="462861"/>
                          <a:pt x="555831" y="466134"/>
                          <a:pt x="541801" y="471224"/>
                        </a:cubicBezTo>
                        <a:cubicBezTo>
                          <a:pt x="519033" y="450914"/>
                          <a:pt x="497174" y="428330"/>
                          <a:pt x="476392" y="404112"/>
                        </a:cubicBezTo>
                        <a:cubicBezTo>
                          <a:pt x="416544" y="334042"/>
                          <a:pt x="369559" y="252343"/>
                          <a:pt x="336626" y="161210"/>
                        </a:cubicBezTo>
                        <a:cubicBezTo>
                          <a:pt x="317822" y="109191"/>
                          <a:pt x="304136" y="55285"/>
                          <a:pt x="295681" y="0"/>
                        </a:cubicBezTo>
                        <a:cubicBezTo>
                          <a:pt x="287980" y="46042"/>
                          <a:pt x="233159" y="99947"/>
                          <a:pt x="144067" y="101018"/>
                        </a:cubicBezTo>
                        <a:cubicBezTo>
                          <a:pt x="145574" y="91450"/>
                          <a:pt x="142962" y="77434"/>
                          <a:pt x="134817" y="75167"/>
                        </a:cubicBezTo>
                        <a:cubicBezTo>
                          <a:pt x="111261" y="101208"/>
                          <a:pt x="80474" y="127375"/>
                          <a:pt x="0" y="98751"/>
                        </a:cubicBezTo>
                        <a:cubicBezTo>
                          <a:pt x="12292" y="161836"/>
                          <a:pt x="29815" y="223542"/>
                          <a:pt x="52167" y="283608"/>
                        </a:cubicBezTo>
                        <a:cubicBezTo>
                          <a:pt x="100349" y="412300"/>
                          <a:pt x="169320" y="527904"/>
                          <a:pt x="256898" y="627154"/>
                        </a:cubicBezTo>
                        <a:cubicBezTo>
                          <a:pt x="285839" y="659989"/>
                          <a:pt x="316308" y="690430"/>
                          <a:pt x="348165" y="718294"/>
                        </a:cubicBezTo>
                        <a:cubicBezTo>
                          <a:pt x="347411" y="724461"/>
                          <a:pt x="346940" y="730558"/>
                          <a:pt x="346940" y="736655"/>
                        </a:cubicBezTo>
                        <a:cubicBezTo>
                          <a:pt x="346940" y="770179"/>
                          <a:pt x="379268" y="823078"/>
                          <a:pt x="425591" y="845592"/>
                        </a:cubicBezTo>
                        <a:cubicBezTo>
                          <a:pt x="463607" y="864023"/>
                          <a:pt x="504714" y="859243"/>
                          <a:pt x="541794" y="832512"/>
                        </a:cubicBezTo>
                        <a:cubicBezTo>
                          <a:pt x="610913" y="869430"/>
                          <a:pt x="699441" y="903898"/>
                          <a:pt x="794144" y="930256"/>
                        </a:cubicBezTo>
                        <a:cubicBezTo>
                          <a:pt x="900786" y="960126"/>
                          <a:pt x="1003936" y="976424"/>
                          <a:pt x="1084538" y="976424"/>
                        </a:cubicBezTo>
                        <a:cubicBezTo>
                          <a:pt x="1154016" y="976424"/>
                          <a:pt x="1245719" y="943780"/>
                          <a:pt x="1336254" y="886734"/>
                        </a:cubicBezTo>
                        <a:cubicBezTo>
                          <a:pt x="1372545" y="863903"/>
                          <a:pt x="1406450" y="838362"/>
                          <a:pt x="1431513" y="814968"/>
                        </a:cubicBezTo>
                        <a:cubicBezTo>
                          <a:pt x="1435230" y="811575"/>
                          <a:pt x="1438468" y="808365"/>
                          <a:pt x="1441390" y="805288"/>
                        </a:cubicBezTo>
                        <a:cubicBezTo>
                          <a:pt x="1370912" y="815285"/>
                          <a:pt x="1264840" y="795538"/>
                          <a:pt x="1177537" y="773706"/>
                        </a:cubicBezTo>
                        <a:close/>
                        <a:moveTo>
                          <a:pt x="656018" y="559605"/>
                        </a:moveTo>
                        <a:lnTo>
                          <a:pt x="641114" y="548221"/>
                        </a:lnTo>
                        <a:cubicBezTo>
                          <a:pt x="613405" y="527404"/>
                          <a:pt x="590166" y="527721"/>
                          <a:pt x="565040" y="549101"/>
                        </a:cubicBezTo>
                        <a:cubicBezTo>
                          <a:pt x="553374" y="559105"/>
                          <a:pt x="542744" y="571615"/>
                          <a:pt x="532268" y="583633"/>
                        </a:cubicBezTo>
                        <a:lnTo>
                          <a:pt x="516893" y="601437"/>
                        </a:lnTo>
                        <a:lnTo>
                          <a:pt x="527369" y="609801"/>
                        </a:lnTo>
                        <a:cubicBezTo>
                          <a:pt x="556423" y="633004"/>
                          <a:pt x="561048" y="658546"/>
                          <a:pt x="552593" y="673766"/>
                        </a:cubicBezTo>
                        <a:cubicBezTo>
                          <a:pt x="549355" y="679680"/>
                          <a:pt x="544258" y="683327"/>
                          <a:pt x="537654" y="685079"/>
                        </a:cubicBezTo>
                        <a:cubicBezTo>
                          <a:pt x="523187" y="689050"/>
                          <a:pt x="502714" y="683953"/>
                          <a:pt x="481644" y="671499"/>
                        </a:cubicBezTo>
                        <a:lnTo>
                          <a:pt x="470541" y="664896"/>
                        </a:lnTo>
                        <a:lnTo>
                          <a:pt x="463783" y="675653"/>
                        </a:lnTo>
                        <a:cubicBezTo>
                          <a:pt x="462079" y="678546"/>
                          <a:pt x="460383" y="681060"/>
                          <a:pt x="458524" y="683636"/>
                        </a:cubicBezTo>
                        <a:cubicBezTo>
                          <a:pt x="456067" y="687220"/>
                          <a:pt x="453462" y="690937"/>
                          <a:pt x="450851" y="695400"/>
                        </a:cubicBezTo>
                        <a:cubicBezTo>
                          <a:pt x="438361" y="717224"/>
                          <a:pt x="432392" y="734022"/>
                          <a:pt x="432392" y="747546"/>
                        </a:cubicBezTo>
                        <a:cubicBezTo>
                          <a:pt x="432392" y="751375"/>
                          <a:pt x="432983" y="754903"/>
                          <a:pt x="433736" y="758359"/>
                        </a:cubicBezTo>
                        <a:cubicBezTo>
                          <a:pt x="438207" y="774150"/>
                          <a:pt x="450970" y="781570"/>
                          <a:pt x="462389" y="788054"/>
                        </a:cubicBezTo>
                        <a:lnTo>
                          <a:pt x="469309" y="792018"/>
                        </a:lnTo>
                        <a:cubicBezTo>
                          <a:pt x="482390" y="800318"/>
                          <a:pt x="500884" y="811138"/>
                          <a:pt x="514563" y="819129"/>
                        </a:cubicBezTo>
                        <a:cubicBezTo>
                          <a:pt x="488719" y="833779"/>
                          <a:pt x="462706" y="834849"/>
                          <a:pt x="436975" y="822339"/>
                        </a:cubicBezTo>
                        <a:cubicBezTo>
                          <a:pt x="397853" y="803464"/>
                          <a:pt x="372945" y="758936"/>
                          <a:pt x="372945" y="736669"/>
                        </a:cubicBezTo>
                        <a:cubicBezTo>
                          <a:pt x="372945" y="702891"/>
                          <a:pt x="388194" y="660313"/>
                          <a:pt x="415876" y="616411"/>
                        </a:cubicBezTo>
                        <a:lnTo>
                          <a:pt x="420219" y="609624"/>
                        </a:lnTo>
                        <a:lnTo>
                          <a:pt x="416066" y="602894"/>
                        </a:lnTo>
                        <a:cubicBezTo>
                          <a:pt x="407730" y="588997"/>
                          <a:pt x="401127" y="576227"/>
                          <a:pt x="396037" y="563646"/>
                        </a:cubicBezTo>
                        <a:cubicBezTo>
                          <a:pt x="410976" y="565723"/>
                          <a:pt x="425436" y="568363"/>
                          <a:pt x="439910" y="571827"/>
                        </a:cubicBezTo>
                        <a:lnTo>
                          <a:pt x="447295" y="573650"/>
                        </a:lnTo>
                        <a:lnTo>
                          <a:pt x="452392" y="568109"/>
                        </a:lnTo>
                        <a:cubicBezTo>
                          <a:pt x="469464" y="549432"/>
                          <a:pt x="529509" y="488923"/>
                          <a:pt x="585076" y="488923"/>
                        </a:cubicBezTo>
                        <a:cubicBezTo>
                          <a:pt x="610300" y="488923"/>
                          <a:pt x="636024" y="501757"/>
                          <a:pt x="655582" y="524025"/>
                        </a:cubicBezTo>
                        <a:cubicBezTo>
                          <a:pt x="669697" y="540315"/>
                          <a:pt x="678821" y="559753"/>
                          <a:pt x="681306" y="578550"/>
                        </a:cubicBezTo>
                        <a:cubicBezTo>
                          <a:pt x="673604" y="573016"/>
                          <a:pt x="664790" y="566413"/>
                          <a:pt x="656018" y="559619"/>
                        </a:cubicBezTo>
                        <a:close/>
                        <a:moveTo>
                          <a:pt x="747912" y="830505"/>
                        </a:moveTo>
                        <a:cubicBezTo>
                          <a:pt x="714542" y="830505"/>
                          <a:pt x="687276" y="803458"/>
                          <a:pt x="687276" y="769560"/>
                        </a:cubicBezTo>
                        <a:cubicBezTo>
                          <a:pt x="687276" y="736035"/>
                          <a:pt x="714542" y="709051"/>
                          <a:pt x="747912" y="709051"/>
                        </a:cubicBezTo>
                        <a:cubicBezTo>
                          <a:pt x="781464" y="709051"/>
                          <a:pt x="808892" y="736035"/>
                          <a:pt x="808892" y="769560"/>
                        </a:cubicBezTo>
                        <a:cubicBezTo>
                          <a:pt x="808892" y="803458"/>
                          <a:pt x="781464" y="830505"/>
                          <a:pt x="747912" y="830505"/>
                        </a:cubicBezTo>
                        <a:close/>
                        <a:moveTo>
                          <a:pt x="1015130" y="912902"/>
                        </a:moveTo>
                        <a:cubicBezTo>
                          <a:pt x="984527" y="912902"/>
                          <a:pt x="959563" y="887931"/>
                          <a:pt x="959563" y="857300"/>
                        </a:cubicBezTo>
                        <a:cubicBezTo>
                          <a:pt x="959563" y="826669"/>
                          <a:pt x="984534" y="801698"/>
                          <a:pt x="1015130" y="801698"/>
                        </a:cubicBezTo>
                        <a:cubicBezTo>
                          <a:pt x="1045888" y="801698"/>
                          <a:pt x="1070732" y="826669"/>
                          <a:pt x="1070732" y="857300"/>
                        </a:cubicBezTo>
                        <a:cubicBezTo>
                          <a:pt x="1070732" y="887931"/>
                          <a:pt x="1045881" y="912902"/>
                          <a:pt x="1015130" y="9129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4" name="Google Shape;1064;p32"/>
                  <p:cNvSpPr/>
                  <p:nvPr/>
                </p:nvSpPr>
                <p:spPr>
                  <a:xfrm>
                    <a:off x="10572773" y="2807953"/>
                    <a:ext cx="1846522" cy="2503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6522" h="2503737" extrusionOk="0">
                        <a:moveTo>
                          <a:pt x="1844101" y="1523695"/>
                        </a:moveTo>
                        <a:cubicBezTo>
                          <a:pt x="1824571" y="1508981"/>
                          <a:pt x="1800572" y="1486777"/>
                          <a:pt x="1784500" y="1453886"/>
                        </a:cubicBezTo>
                        <a:cubicBezTo>
                          <a:pt x="1765386" y="1414624"/>
                          <a:pt x="1724294" y="1330108"/>
                          <a:pt x="1698611" y="1282116"/>
                        </a:cubicBezTo>
                        <a:cubicBezTo>
                          <a:pt x="1677231" y="1242868"/>
                          <a:pt x="1656913" y="1207140"/>
                          <a:pt x="1643073" y="1183872"/>
                        </a:cubicBezTo>
                        <a:cubicBezTo>
                          <a:pt x="1630147" y="1162358"/>
                          <a:pt x="1623670" y="1141534"/>
                          <a:pt x="1623670" y="1124054"/>
                        </a:cubicBezTo>
                        <a:cubicBezTo>
                          <a:pt x="1622199" y="1095260"/>
                          <a:pt x="1647909" y="1077998"/>
                          <a:pt x="1660595" y="1060398"/>
                        </a:cubicBezTo>
                        <a:cubicBezTo>
                          <a:pt x="1665375" y="1053984"/>
                          <a:pt x="1670339" y="1046937"/>
                          <a:pt x="1674936" y="1039517"/>
                        </a:cubicBezTo>
                        <a:cubicBezTo>
                          <a:pt x="1680913" y="1029949"/>
                          <a:pt x="1686763" y="1022283"/>
                          <a:pt x="1692642" y="1016242"/>
                        </a:cubicBezTo>
                        <a:cubicBezTo>
                          <a:pt x="1656477" y="953973"/>
                          <a:pt x="1614434" y="895858"/>
                          <a:pt x="1566878" y="842642"/>
                        </a:cubicBezTo>
                        <a:cubicBezTo>
                          <a:pt x="1508671" y="777353"/>
                          <a:pt x="1443917" y="721124"/>
                          <a:pt x="1373559" y="675146"/>
                        </a:cubicBezTo>
                        <a:cubicBezTo>
                          <a:pt x="1411554" y="650745"/>
                          <a:pt x="1449887" y="614961"/>
                          <a:pt x="1449887" y="555705"/>
                        </a:cubicBezTo>
                        <a:cubicBezTo>
                          <a:pt x="1449887" y="520920"/>
                          <a:pt x="1435702" y="493063"/>
                          <a:pt x="1410350" y="470795"/>
                        </a:cubicBezTo>
                        <a:cubicBezTo>
                          <a:pt x="1450197" y="342800"/>
                          <a:pt x="1521590" y="188891"/>
                          <a:pt x="1582599" y="121469"/>
                        </a:cubicBezTo>
                        <a:lnTo>
                          <a:pt x="1454477" y="67310"/>
                        </a:lnTo>
                        <a:cubicBezTo>
                          <a:pt x="1487784" y="117949"/>
                          <a:pt x="1489896" y="177064"/>
                          <a:pt x="1482694" y="211856"/>
                        </a:cubicBezTo>
                        <a:cubicBezTo>
                          <a:pt x="1449134" y="188581"/>
                          <a:pt x="1420798" y="156887"/>
                          <a:pt x="1411111" y="114992"/>
                        </a:cubicBezTo>
                        <a:cubicBezTo>
                          <a:pt x="1404634" y="153797"/>
                          <a:pt x="1383528" y="216692"/>
                          <a:pt x="1364006" y="254307"/>
                        </a:cubicBezTo>
                        <a:cubicBezTo>
                          <a:pt x="1400924" y="236756"/>
                          <a:pt x="1430985" y="228956"/>
                          <a:pt x="1468353" y="244620"/>
                        </a:cubicBezTo>
                        <a:cubicBezTo>
                          <a:pt x="1446656" y="273674"/>
                          <a:pt x="1391363" y="318456"/>
                          <a:pt x="1307334" y="298328"/>
                        </a:cubicBezTo>
                        <a:cubicBezTo>
                          <a:pt x="1261482" y="287515"/>
                          <a:pt x="1216067" y="263368"/>
                          <a:pt x="1218235" y="227886"/>
                        </a:cubicBezTo>
                        <a:cubicBezTo>
                          <a:pt x="1219467" y="207005"/>
                          <a:pt x="1234870" y="181534"/>
                          <a:pt x="1263333" y="184611"/>
                        </a:cubicBezTo>
                        <a:cubicBezTo>
                          <a:pt x="1291198" y="187385"/>
                          <a:pt x="1292740" y="229709"/>
                          <a:pt x="1284277" y="248647"/>
                        </a:cubicBezTo>
                        <a:cubicBezTo>
                          <a:pt x="1320569" y="227886"/>
                          <a:pt x="1358775" y="120455"/>
                          <a:pt x="1301666" y="104481"/>
                        </a:cubicBezTo>
                        <a:cubicBezTo>
                          <a:pt x="1256568" y="92027"/>
                          <a:pt x="1215123" y="153789"/>
                          <a:pt x="1200339" y="201345"/>
                        </a:cubicBezTo>
                        <a:cubicBezTo>
                          <a:pt x="1191757" y="144109"/>
                          <a:pt x="1167885" y="89134"/>
                          <a:pt x="1122589" y="92408"/>
                        </a:cubicBezTo>
                        <a:cubicBezTo>
                          <a:pt x="1063692" y="96554"/>
                          <a:pt x="1082595" y="205372"/>
                          <a:pt x="1103349" y="233110"/>
                        </a:cubicBezTo>
                        <a:cubicBezTo>
                          <a:pt x="1106939" y="194931"/>
                          <a:pt x="1127693" y="174551"/>
                          <a:pt x="1145082" y="175804"/>
                        </a:cubicBezTo>
                        <a:cubicBezTo>
                          <a:pt x="1160802" y="176874"/>
                          <a:pt x="1181747" y="188131"/>
                          <a:pt x="1178191" y="222789"/>
                        </a:cubicBezTo>
                        <a:cubicBezTo>
                          <a:pt x="1174481" y="257567"/>
                          <a:pt x="1125074" y="279144"/>
                          <a:pt x="1068282" y="279144"/>
                        </a:cubicBezTo>
                        <a:cubicBezTo>
                          <a:pt x="1014095" y="279144"/>
                          <a:pt x="918963" y="262164"/>
                          <a:pt x="910030" y="157816"/>
                        </a:cubicBezTo>
                        <a:cubicBezTo>
                          <a:pt x="945124" y="163976"/>
                          <a:pt x="1000254" y="190588"/>
                          <a:pt x="1023839" y="225992"/>
                        </a:cubicBezTo>
                        <a:cubicBezTo>
                          <a:pt x="1016580" y="162723"/>
                          <a:pt x="1016390" y="117618"/>
                          <a:pt x="1023839" y="52012"/>
                        </a:cubicBezTo>
                        <a:cubicBezTo>
                          <a:pt x="994848" y="93280"/>
                          <a:pt x="945750" y="114788"/>
                          <a:pt x="911571" y="120075"/>
                        </a:cubicBezTo>
                        <a:cubicBezTo>
                          <a:pt x="921448" y="75293"/>
                          <a:pt x="959908" y="27857"/>
                          <a:pt x="1004852" y="0"/>
                        </a:cubicBezTo>
                        <a:lnTo>
                          <a:pt x="772010" y="0"/>
                        </a:lnTo>
                        <a:cubicBezTo>
                          <a:pt x="816756" y="27865"/>
                          <a:pt x="855223" y="75103"/>
                          <a:pt x="865100" y="119758"/>
                        </a:cubicBezTo>
                        <a:cubicBezTo>
                          <a:pt x="831230" y="114034"/>
                          <a:pt x="783203" y="92520"/>
                          <a:pt x="754740" y="52012"/>
                        </a:cubicBezTo>
                        <a:cubicBezTo>
                          <a:pt x="762006" y="117618"/>
                          <a:pt x="762006" y="162716"/>
                          <a:pt x="754740" y="225992"/>
                        </a:cubicBezTo>
                        <a:cubicBezTo>
                          <a:pt x="777797" y="191214"/>
                          <a:pt x="831540" y="164863"/>
                          <a:pt x="866916" y="157999"/>
                        </a:cubicBezTo>
                        <a:cubicBezTo>
                          <a:pt x="857701" y="262164"/>
                          <a:pt x="762752" y="279144"/>
                          <a:pt x="708572" y="279144"/>
                        </a:cubicBezTo>
                        <a:cubicBezTo>
                          <a:pt x="651773" y="279144"/>
                          <a:pt x="602373" y="257567"/>
                          <a:pt x="598663" y="222789"/>
                        </a:cubicBezTo>
                        <a:cubicBezTo>
                          <a:pt x="595108" y="188131"/>
                          <a:pt x="616052" y="176874"/>
                          <a:pt x="631716" y="175804"/>
                        </a:cubicBezTo>
                        <a:cubicBezTo>
                          <a:pt x="648978" y="174551"/>
                          <a:pt x="669922" y="194931"/>
                          <a:pt x="673478" y="233110"/>
                        </a:cubicBezTo>
                        <a:cubicBezTo>
                          <a:pt x="694239" y="205372"/>
                          <a:pt x="713352" y="96554"/>
                          <a:pt x="654385" y="92408"/>
                        </a:cubicBezTo>
                        <a:cubicBezTo>
                          <a:pt x="608970" y="89134"/>
                          <a:pt x="585104" y="144109"/>
                          <a:pt x="576649" y="201345"/>
                        </a:cubicBezTo>
                        <a:cubicBezTo>
                          <a:pt x="561682" y="153797"/>
                          <a:pt x="520448" y="92027"/>
                          <a:pt x="475350" y="104481"/>
                        </a:cubicBezTo>
                        <a:cubicBezTo>
                          <a:pt x="418086" y="120455"/>
                          <a:pt x="456257" y="227886"/>
                          <a:pt x="492746" y="248647"/>
                        </a:cubicBezTo>
                        <a:cubicBezTo>
                          <a:pt x="484129" y="229709"/>
                          <a:pt x="485664" y="187385"/>
                          <a:pt x="513528" y="184611"/>
                        </a:cubicBezTo>
                        <a:cubicBezTo>
                          <a:pt x="542118" y="181534"/>
                          <a:pt x="557521" y="207005"/>
                          <a:pt x="558809" y="227886"/>
                        </a:cubicBezTo>
                        <a:cubicBezTo>
                          <a:pt x="560760" y="263368"/>
                          <a:pt x="515380" y="287515"/>
                          <a:pt x="469654" y="298328"/>
                        </a:cubicBezTo>
                        <a:cubicBezTo>
                          <a:pt x="385906" y="318202"/>
                          <a:pt x="330959" y="274174"/>
                          <a:pt x="308945" y="244930"/>
                        </a:cubicBezTo>
                        <a:cubicBezTo>
                          <a:pt x="347095" y="228822"/>
                          <a:pt x="377120" y="236566"/>
                          <a:pt x="414552" y="254307"/>
                        </a:cubicBezTo>
                        <a:cubicBezTo>
                          <a:pt x="394995" y="216692"/>
                          <a:pt x="373889" y="153797"/>
                          <a:pt x="367286" y="114992"/>
                        </a:cubicBezTo>
                        <a:cubicBezTo>
                          <a:pt x="357753" y="157507"/>
                          <a:pt x="328481" y="189525"/>
                          <a:pt x="294477" y="212792"/>
                        </a:cubicBezTo>
                        <a:cubicBezTo>
                          <a:pt x="286930" y="178261"/>
                          <a:pt x="288944" y="118512"/>
                          <a:pt x="322342" y="67310"/>
                        </a:cubicBezTo>
                        <a:lnTo>
                          <a:pt x="194256" y="121469"/>
                        </a:lnTo>
                        <a:cubicBezTo>
                          <a:pt x="255391" y="189081"/>
                          <a:pt x="327129" y="343561"/>
                          <a:pt x="366969" y="471802"/>
                        </a:cubicBezTo>
                        <a:cubicBezTo>
                          <a:pt x="342505" y="494133"/>
                          <a:pt x="328636" y="521427"/>
                          <a:pt x="328636" y="555705"/>
                        </a:cubicBezTo>
                        <a:cubicBezTo>
                          <a:pt x="328636" y="614961"/>
                          <a:pt x="366969" y="650745"/>
                          <a:pt x="404837" y="675146"/>
                        </a:cubicBezTo>
                        <a:cubicBezTo>
                          <a:pt x="334676" y="721124"/>
                          <a:pt x="269823" y="777353"/>
                          <a:pt x="211518" y="842642"/>
                        </a:cubicBezTo>
                        <a:cubicBezTo>
                          <a:pt x="123940" y="940956"/>
                          <a:pt x="54976" y="1055991"/>
                          <a:pt x="6787" y="1183739"/>
                        </a:cubicBezTo>
                        <a:cubicBezTo>
                          <a:pt x="4463" y="1189962"/>
                          <a:pt x="2295" y="1196263"/>
                          <a:pt x="0" y="1202226"/>
                        </a:cubicBezTo>
                        <a:cubicBezTo>
                          <a:pt x="0" y="1202226"/>
                          <a:pt x="46485" y="1248556"/>
                          <a:pt x="112521" y="1333177"/>
                        </a:cubicBezTo>
                        <a:cubicBezTo>
                          <a:pt x="139794" y="1372179"/>
                          <a:pt x="158098" y="1408654"/>
                          <a:pt x="159168" y="1438341"/>
                        </a:cubicBezTo>
                        <a:cubicBezTo>
                          <a:pt x="161174" y="1496210"/>
                          <a:pt x="173347" y="1519288"/>
                          <a:pt x="204288" y="1558226"/>
                        </a:cubicBezTo>
                        <a:cubicBezTo>
                          <a:pt x="250773" y="1616912"/>
                          <a:pt x="203189" y="1612251"/>
                          <a:pt x="243508" y="1684904"/>
                        </a:cubicBezTo>
                        <a:cubicBezTo>
                          <a:pt x="241649" y="1664277"/>
                          <a:pt x="240748" y="1643643"/>
                          <a:pt x="240305" y="1622889"/>
                        </a:cubicBezTo>
                        <a:lnTo>
                          <a:pt x="878026" y="1622889"/>
                        </a:lnTo>
                        <a:lnTo>
                          <a:pt x="878026" y="2318789"/>
                        </a:lnTo>
                        <a:cubicBezTo>
                          <a:pt x="852175" y="2319099"/>
                          <a:pt x="823712" y="2322372"/>
                          <a:pt x="801859" y="2348786"/>
                        </a:cubicBezTo>
                        <a:cubicBezTo>
                          <a:pt x="875730" y="2378664"/>
                          <a:pt x="949792" y="2405332"/>
                          <a:pt x="1020269" y="2427283"/>
                        </a:cubicBezTo>
                        <a:cubicBezTo>
                          <a:pt x="1026584" y="2381741"/>
                          <a:pt x="1039045" y="2359100"/>
                          <a:pt x="1061841" y="2331236"/>
                        </a:cubicBezTo>
                        <a:cubicBezTo>
                          <a:pt x="1061841" y="2331236"/>
                          <a:pt x="965765" y="2321738"/>
                          <a:pt x="915577" y="2319092"/>
                        </a:cubicBezTo>
                        <a:lnTo>
                          <a:pt x="915577" y="1622882"/>
                        </a:lnTo>
                        <a:lnTo>
                          <a:pt x="1538232" y="1622882"/>
                        </a:lnTo>
                        <a:cubicBezTo>
                          <a:pt x="1536247" y="1719049"/>
                          <a:pt x="1519175" y="1812519"/>
                          <a:pt x="1487284" y="1900702"/>
                        </a:cubicBezTo>
                        <a:cubicBezTo>
                          <a:pt x="1454351" y="1991843"/>
                          <a:pt x="1407436" y="2073542"/>
                          <a:pt x="1347370" y="2143612"/>
                        </a:cubicBezTo>
                        <a:cubicBezTo>
                          <a:pt x="1287769" y="2213674"/>
                          <a:pt x="1217735" y="2267389"/>
                          <a:pt x="1141125" y="2306645"/>
                        </a:cubicBezTo>
                        <a:cubicBezTo>
                          <a:pt x="1122913" y="2315825"/>
                          <a:pt x="1109678" y="2345076"/>
                          <a:pt x="1097696" y="2371117"/>
                        </a:cubicBezTo>
                        <a:cubicBezTo>
                          <a:pt x="1088797" y="2391435"/>
                          <a:pt x="1081841" y="2411745"/>
                          <a:pt x="1078167" y="2439990"/>
                        </a:cubicBezTo>
                        <a:cubicBezTo>
                          <a:pt x="1107573" y="2448543"/>
                          <a:pt x="1113360" y="2454520"/>
                          <a:pt x="1141125" y="2461497"/>
                        </a:cubicBezTo>
                        <a:cubicBezTo>
                          <a:pt x="1359852" y="2516409"/>
                          <a:pt x="1417088" y="2505462"/>
                          <a:pt x="1429260" y="2495909"/>
                        </a:cubicBezTo>
                        <a:lnTo>
                          <a:pt x="1429379" y="2495909"/>
                        </a:lnTo>
                        <a:cubicBezTo>
                          <a:pt x="1478470" y="2457914"/>
                          <a:pt x="1524385" y="2414892"/>
                          <a:pt x="1566878" y="2366647"/>
                        </a:cubicBezTo>
                        <a:cubicBezTo>
                          <a:pt x="1654752" y="2267389"/>
                          <a:pt x="1723589" y="2151792"/>
                          <a:pt x="1771581" y="2023101"/>
                        </a:cubicBezTo>
                        <a:cubicBezTo>
                          <a:pt x="1821333" y="1889952"/>
                          <a:pt x="1846522" y="1748617"/>
                          <a:pt x="1846522" y="1603008"/>
                        </a:cubicBezTo>
                        <a:cubicBezTo>
                          <a:pt x="1846522" y="1576404"/>
                          <a:pt x="1845769" y="1550116"/>
                          <a:pt x="1844101" y="1523695"/>
                        </a:cubicBezTo>
                        <a:close/>
                        <a:moveTo>
                          <a:pt x="878026" y="1585147"/>
                        </a:moveTo>
                        <a:lnTo>
                          <a:pt x="240305" y="1585147"/>
                        </a:lnTo>
                        <a:cubicBezTo>
                          <a:pt x="241973" y="1487910"/>
                          <a:pt x="259080" y="1393377"/>
                          <a:pt x="291246" y="1304313"/>
                        </a:cubicBezTo>
                        <a:cubicBezTo>
                          <a:pt x="324179" y="1213300"/>
                          <a:pt x="371165" y="1131403"/>
                          <a:pt x="431012" y="1061214"/>
                        </a:cubicBezTo>
                        <a:cubicBezTo>
                          <a:pt x="490732" y="991328"/>
                          <a:pt x="560133" y="936359"/>
                          <a:pt x="637433" y="898054"/>
                        </a:cubicBezTo>
                        <a:cubicBezTo>
                          <a:pt x="713796" y="860193"/>
                          <a:pt x="794707" y="840502"/>
                          <a:pt x="878019" y="838932"/>
                        </a:cubicBezTo>
                        <a:lnTo>
                          <a:pt x="878019" y="1585140"/>
                        </a:lnTo>
                        <a:close/>
                        <a:moveTo>
                          <a:pt x="889099" y="527721"/>
                        </a:moveTo>
                        <a:cubicBezTo>
                          <a:pt x="676688" y="527840"/>
                          <a:pt x="530487" y="590243"/>
                          <a:pt x="445352" y="647035"/>
                        </a:cubicBezTo>
                        <a:cubicBezTo>
                          <a:pt x="395917" y="617854"/>
                          <a:pt x="374530" y="589427"/>
                          <a:pt x="374530" y="555712"/>
                        </a:cubicBezTo>
                        <a:cubicBezTo>
                          <a:pt x="374530" y="434757"/>
                          <a:pt x="715781" y="424324"/>
                          <a:pt x="888973" y="424324"/>
                        </a:cubicBezTo>
                        <a:lnTo>
                          <a:pt x="889290" y="424324"/>
                        </a:lnTo>
                        <a:cubicBezTo>
                          <a:pt x="1062418" y="424324"/>
                          <a:pt x="1403543" y="434764"/>
                          <a:pt x="1403543" y="555712"/>
                        </a:cubicBezTo>
                        <a:cubicBezTo>
                          <a:pt x="1403543" y="589427"/>
                          <a:pt x="1382155" y="617861"/>
                          <a:pt x="1332938" y="647035"/>
                        </a:cubicBezTo>
                        <a:cubicBezTo>
                          <a:pt x="1247585" y="590243"/>
                          <a:pt x="1101532" y="527840"/>
                          <a:pt x="889106" y="527721"/>
                        </a:cubicBezTo>
                        <a:close/>
                        <a:moveTo>
                          <a:pt x="915577" y="1585147"/>
                        </a:moveTo>
                        <a:lnTo>
                          <a:pt x="915577" y="839186"/>
                        </a:lnTo>
                        <a:cubicBezTo>
                          <a:pt x="993475" y="842896"/>
                          <a:pt x="1069359" y="862523"/>
                          <a:pt x="1141125" y="898061"/>
                        </a:cubicBezTo>
                        <a:cubicBezTo>
                          <a:pt x="1218369" y="936366"/>
                          <a:pt x="1287769" y="991335"/>
                          <a:pt x="1347370" y="1061221"/>
                        </a:cubicBezTo>
                        <a:cubicBezTo>
                          <a:pt x="1407436" y="1131410"/>
                          <a:pt x="1454358" y="1213307"/>
                          <a:pt x="1487284" y="1304320"/>
                        </a:cubicBezTo>
                        <a:cubicBezTo>
                          <a:pt x="1519492" y="1393384"/>
                          <a:pt x="1536564" y="1487917"/>
                          <a:pt x="1538232" y="1585154"/>
                        </a:cubicBezTo>
                        <a:lnTo>
                          <a:pt x="915577" y="1585154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6666"/>
                    </a:srgbClr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1065" name="Google Shape;1065;p32"/>
            <p:cNvSpPr/>
            <p:nvPr/>
          </p:nvSpPr>
          <p:spPr>
            <a:xfrm>
              <a:off x="9322837" y="5383674"/>
              <a:ext cx="4278232" cy="1124912"/>
            </a:xfrm>
            <a:custGeom>
              <a:avLst/>
              <a:gdLst/>
              <a:ahLst/>
              <a:cxnLst/>
              <a:rect l="l" t="t" r="r" b="b"/>
              <a:pathLst>
                <a:path w="4278232" h="1124912" extrusionOk="0">
                  <a:moveTo>
                    <a:pt x="3904971" y="743638"/>
                  </a:moveTo>
                  <a:cubicBezTo>
                    <a:pt x="4023786" y="743638"/>
                    <a:pt x="4129674" y="593376"/>
                    <a:pt x="4278233" y="527144"/>
                  </a:cubicBezTo>
                  <a:cubicBezTo>
                    <a:pt x="3902612" y="636651"/>
                    <a:pt x="3384015" y="0"/>
                    <a:pt x="3031071" y="0"/>
                  </a:cubicBezTo>
                  <a:cubicBezTo>
                    <a:pt x="2932130" y="0"/>
                    <a:pt x="2817124" y="37678"/>
                    <a:pt x="2760769" y="174100"/>
                  </a:cubicBezTo>
                  <a:cubicBezTo>
                    <a:pt x="2701238" y="319082"/>
                    <a:pt x="2634999" y="366631"/>
                    <a:pt x="2634999" y="430976"/>
                  </a:cubicBezTo>
                  <a:cubicBezTo>
                    <a:pt x="2634999" y="487016"/>
                    <a:pt x="2685821" y="530107"/>
                    <a:pt x="2771392" y="575522"/>
                  </a:cubicBezTo>
                  <a:cubicBezTo>
                    <a:pt x="2826811" y="604957"/>
                    <a:pt x="2884356" y="620931"/>
                    <a:pt x="2881308" y="673456"/>
                  </a:cubicBezTo>
                  <a:cubicBezTo>
                    <a:pt x="2720127" y="747173"/>
                    <a:pt x="2454485" y="797931"/>
                    <a:pt x="2139022" y="797931"/>
                  </a:cubicBezTo>
                  <a:cubicBezTo>
                    <a:pt x="1823776" y="797931"/>
                    <a:pt x="1558092" y="747173"/>
                    <a:pt x="1396791" y="673456"/>
                  </a:cubicBezTo>
                  <a:cubicBezTo>
                    <a:pt x="1393834" y="620931"/>
                    <a:pt x="1451450" y="604957"/>
                    <a:pt x="1506517" y="575522"/>
                  </a:cubicBezTo>
                  <a:cubicBezTo>
                    <a:pt x="1592434" y="530107"/>
                    <a:pt x="1643228" y="487339"/>
                    <a:pt x="1643228" y="430976"/>
                  </a:cubicBezTo>
                  <a:cubicBezTo>
                    <a:pt x="1643228" y="366765"/>
                    <a:pt x="1577065" y="319082"/>
                    <a:pt x="1517464" y="174100"/>
                  </a:cubicBezTo>
                  <a:cubicBezTo>
                    <a:pt x="1461137" y="37678"/>
                    <a:pt x="1346159" y="127"/>
                    <a:pt x="1247162" y="127"/>
                  </a:cubicBezTo>
                  <a:cubicBezTo>
                    <a:pt x="894337" y="127"/>
                    <a:pt x="375593" y="636771"/>
                    <a:pt x="0" y="527397"/>
                  </a:cubicBezTo>
                  <a:cubicBezTo>
                    <a:pt x="148721" y="593376"/>
                    <a:pt x="254455" y="743821"/>
                    <a:pt x="373488" y="743821"/>
                  </a:cubicBezTo>
                  <a:cubicBezTo>
                    <a:pt x="678096" y="743821"/>
                    <a:pt x="1030294" y="286621"/>
                    <a:pt x="1360943" y="286621"/>
                  </a:cubicBezTo>
                  <a:cubicBezTo>
                    <a:pt x="1365372" y="286621"/>
                    <a:pt x="1370159" y="286748"/>
                    <a:pt x="1375537" y="287064"/>
                  </a:cubicBezTo>
                  <a:cubicBezTo>
                    <a:pt x="1298421" y="382478"/>
                    <a:pt x="1190990" y="402352"/>
                    <a:pt x="1190990" y="498836"/>
                  </a:cubicBezTo>
                  <a:cubicBezTo>
                    <a:pt x="1190990" y="566582"/>
                    <a:pt x="1249331" y="607217"/>
                    <a:pt x="1289804" y="697780"/>
                  </a:cubicBezTo>
                  <a:cubicBezTo>
                    <a:pt x="1315056" y="754389"/>
                    <a:pt x="1319999" y="794390"/>
                    <a:pt x="1341217" y="874329"/>
                  </a:cubicBezTo>
                  <a:cubicBezTo>
                    <a:pt x="1360275" y="944835"/>
                    <a:pt x="1409400" y="1124912"/>
                    <a:pt x="2139015" y="1124912"/>
                  </a:cubicBezTo>
                  <a:cubicBezTo>
                    <a:pt x="2868629" y="1124912"/>
                    <a:pt x="2917902" y="944835"/>
                    <a:pt x="2936678" y="874329"/>
                  </a:cubicBezTo>
                  <a:cubicBezTo>
                    <a:pt x="2958094" y="794390"/>
                    <a:pt x="2963064" y="754382"/>
                    <a:pt x="2988387" y="697780"/>
                  </a:cubicBezTo>
                  <a:cubicBezTo>
                    <a:pt x="3028895" y="607210"/>
                    <a:pt x="3087229" y="566575"/>
                    <a:pt x="3087229" y="498836"/>
                  </a:cubicBezTo>
                  <a:cubicBezTo>
                    <a:pt x="3087229" y="402169"/>
                    <a:pt x="2979489" y="382478"/>
                    <a:pt x="2902689" y="286938"/>
                  </a:cubicBezTo>
                  <a:cubicBezTo>
                    <a:pt x="2907786" y="286621"/>
                    <a:pt x="2912876" y="286438"/>
                    <a:pt x="2917029" y="286438"/>
                  </a:cubicBezTo>
                  <a:cubicBezTo>
                    <a:pt x="3247805" y="286438"/>
                    <a:pt x="3600123" y="743638"/>
                    <a:pt x="3904957" y="743638"/>
                  </a:cubicBezTo>
                  <a:close/>
                </a:path>
              </a:pathLst>
            </a:custGeom>
            <a:solidFill>
              <a:srgbClr val="FFFFFF">
                <a:alpha val="6666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6" name="Google Shape;1066;p32"/>
          <p:cNvSpPr txBox="1">
            <a:spLocks noGrp="1"/>
          </p:cNvSpPr>
          <p:nvPr>
            <p:ph type="ctrTitle"/>
          </p:nvPr>
        </p:nvSpPr>
        <p:spPr>
          <a:xfrm>
            <a:off x="416760" y="3180313"/>
            <a:ext cx="78948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7" name="Google Shape;1067;p32"/>
          <p:cNvSpPr txBox="1"/>
          <p:nvPr/>
        </p:nvSpPr>
        <p:spPr>
          <a:xfrm>
            <a:off x="3242550" y="4888150"/>
            <a:ext cx="2358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OFF:SEN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33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33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1" name="Google Shape;1071;p33"/>
          <p:cNvSpPr txBox="1">
            <a:spLocks noGrp="1"/>
          </p:cNvSpPr>
          <p:nvPr>
            <p:ph type="title"/>
          </p:nvPr>
        </p:nvSpPr>
        <p:spPr>
          <a:xfrm>
            <a:off x="602712" y="540000"/>
            <a:ext cx="79029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072" name="Google Shape;1072;p33"/>
          <p:cNvCxnSpPr/>
          <p:nvPr/>
        </p:nvCxnSpPr>
        <p:spPr>
          <a:xfrm>
            <a:off x="621000" y="1080000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73" name="Google Shape;107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34"/>
          <p:cNvSpPr txBox="1">
            <a:spLocks noGrp="1"/>
          </p:cNvSpPr>
          <p:nvPr>
            <p:ph type="body" idx="1"/>
          </p:nvPr>
        </p:nvSpPr>
        <p:spPr>
          <a:xfrm>
            <a:off x="621000" y="1269000"/>
            <a:ext cx="378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6" name="Google Shape;1076;p34"/>
          <p:cNvSpPr txBox="1">
            <a:spLocks noGrp="1"/>
          </p:cNvSpPr>
          <p:nvPr>
            <p:ph type="body" idx="2"/>
          </p:nvPr>
        </p:nvSpPr>
        <p:spPr>
          <a:xfrm>
            <a:off x="4727700" y="1269000"/>
            <a:ext cx="378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7" name="Google Shape;1077;p34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34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9" name="Google Shape;1079;p34"/>
          <p:cNvSpPr txBox="1">
            <a:spLocks noGrp="1"/>
          </p:cNvSpPr>
          <p:nvPr>
            <p:ph type="title"/>
          </p:nvPr>
        </p:nvSpPr>
        <p:spPr>
          <a:xfrm>
            <a:off x="602712" y="540000"/>
            <a:ext cx="79029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080" name="Google Shape;1080;p34"/>
          <p:cNvCxnSpPr/>
          <p:nvPr/>
        </p:nvCxnSpPr>
        <p:spPr>
          <a:xfrm>
            <a:off x="621000" y="1080000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81" name="Google Shape;1081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35"/>
          <p:cNvSpPr txBox="1">
            <a:spLocks noGrp="1"/>
          </p:cNvSpPr>
          <p:nvPr>
            <p:ph type="body" idx="1"/>
          </p:nvPr>
        </p:nvSpPr>
        <p:spPr>
          <a:xfrm>
            <a:off x="621000" y="1269000"/>
            <a:ext cx="37800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84" name="Google Shape;1084;p35"/>
          <p:cNvSpPr txBox="1">
            <a:spLocks noGrp="1"/>
          </p:cNvSpPr>
          <p:nvPr>
            <p:ph type="body" idx="2"/>
          </p:nvPr>
        </p:nvSpPr>
        <p:spPr>
          <a:xfrm>
            <a:off x="4726800" y="1269000"/>
            <a:ext cx="37800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85" name="Google Shape;1085;p35"/>
          <p:cNvSpPr txBox="1">
            <a:spLocks noGrp="1"/>
          </p:cNvSpPr>
          <p:nvPr>
            <p:ph type="body" idx="3"/>
          </p:nvPr>
        </p:nvSpPr>
        <p:spPr>
          <a:xfrm>
            <a:off x="621000" y="1647000"/>
            <a:ext cx="378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TR"/>
              <a:buChar char="●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TR"/>
              <a:buChar char="●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TR"/>
              <a:buChar char="●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6" name="Google Shape;1086;p35"/>
          <p:cNvSpPr txBox="1">
            <a:spLocks noGrp="1"/>
          </p:cNvSpPr>
          <p:nvPr>
            <p:ph type="body" idx="4"/>
          </p:nvPr>
        </p:nvSpPr>
        <p:spPr>
          <a:xfrm>
            <a:off x="4726800" y="1647000"/>
            <a:ext cx="3780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●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TR"/>
              <a:buChar char="●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TR"/>
              <a:buChar char="●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TR"/>
              <a:buChar char="●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7" name="Google Shape;1087;p35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p35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9" name="Google Shape;1089;p35"/>
          <p:cNvSpPr txBox="1">
            <a:spLocks noGrp="1"/>
          </p:cNvSpPr>
          <p:nvPr>
            <p:ph type="title"/>
          </p:nvPr>
        </p:nvSpPr>
        <p:spPr>
          <a:xfrm>
            <a:off x="602712" y="540000"/>
            <a:ext cx="79029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090" name="Google Shape;1090;p35"/>
          <p:cNvCxnSpPr/>
          <p:nvPr/>
        </p:nvCxnSpPr>
        <p:spPr>
          <a:xfrm>
            <a:off x="621000" y="1080000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91" name="Google Shape;109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6"/>
          <p:cNvSpPr txBox="1">
            <a:spLocks noGrp="1"/>
          </p:cNvSpPr>
          <p:nvPr>
            <p:ph type="body" idx="1"/>
          </p:nvPr>
        </p:nvSpPr>
        <p:spPr>
          <a:xfrm>
            <a:off x="620999" y="1269000"/>
            <a:ext cx="243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4" name="Google Shape;1094;p36"/>
          <p:cNvSpPr txBox="1">
            <a:spLocks noGrp="1"/>
          </p:cNvSpPr>
          <p:nvPr>
            <p:ph type="body" idx="2"/>
          </p:nvPr>
        </p:nvSpPr>
        <p:spPr>
          <a:xfrm>
            <a:off x="3349349" y="1269000"/>
            <a:ext cx="243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5" name="Google Shape;1095;p36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36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97" name="Google Shape;1097;p36"/>
          <p:cNvSpPr txBox="1">
            <a:spLocks noGrp="1"/>
          </p:cNvSpPr>
          <p:nvPr>
            <p:ph type="body" idx="3"/>
          </p:nvPr>
        </p:nvSpPr>
        <p:spPr>
          <a:xfrm>
            <a:off x="6077700" y="1269000"/>
            <a:ext cx="243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TR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098" name="Google Shape;109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36"/>
          <p:cNvSpPr txBox="1">
            <a:spLocks noGrp="1"/>
          </p:cNvSpPr>
          <p:nvPr>
            <p:ph type="title"/>
          </p:nvPr>
        </p:nvSpPr>
        <p:spPr>
          <a:xfrm>
            <a:off x="602712" y="540000"/>
            <a:ext cx="79029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300"/>
              <a:buFont typeface="Arial"/>
              <a:buNone/>
              <a:defRPr b="1">
                <a:solidFill>
                  <a:srgbClr val="0033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100" name="Google Shape;1100;p36"/>
          <p:cNvCxnSpPr/>
          <p:nvPr/>
        </p:nvCxnSpPr>
        <p:spPr>
          <a:xfrm>
            <a:off x="688800" y="2021350"/>
            <a:ext cx="675000" cy="0"/>
          </a:xfrm>
          <a:prstGeom prst="straightConnector1">
            <a:avLst/>
          </a:prstGeom>
          <a:noFill/>
          <a:ln w="412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image">
  <p:cSld name="Full page image"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38"/>
          <p:cNvSpPr>
            <a:spLocks noGrp="1"/>
          </p:cNvSpPr>
          <p:nvPr>
            <p:ph type="pic" idx="2"/>
          </p:nvPr>
        </p:nvSpPr>
        <p:spPr>
          <a:xfrm>
            <a:off x="270000" y="0"/>
            <a:ext cx="8874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04" name="Google Shape;1104;p38"/>
          <p:cNvSpPr/>
          <p:nvPr/>
        </p:nvSpPr>
        <p:spPr>
          <a:xfrm>
            <a:off x="0" y="0"/>
            <a:ext cx="27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38"/>
          <p:cNvSpPr txBox="1">
            <a:spLocks noGrp="1"/>
          </p:cNvSpPr>
          <p:nvPr>
            <p:ph type="sldNum" idx="12"/>
          </p:nvPr>
        </p:nvSpPr>
        <p:spPr>
          <a:xfrm>
            <a:off x="0" y="4892400"/>
            <a:ext cx="270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06" name="Google Shape;1106;p38"/>
          <p:cNvSpPr>
            <a:spLocks noGrp="1"/>
          </p:cNvSpPr>
          <p:nvPr>
            <p:ph type="pic" idx="3"/>
          </p:nvPr>
        </p:nvSpPr>
        <p:spPr>
          <a:xfrm>
            <a:off x="8330513" y="270000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9" name="Google Shape;1109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0" name="Google Shape;1110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_DA">
  <p:cSld name="Title Only_DA"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4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FFAF4"/>
              </a:gs>
              <a:gs pos="25000">
                <a:srgbClr val="F2F2F2"/>
              </a:gs>
              <a:gs pos="100000">
                <a:srgbClr val="D8D8D8"/>
              </a:gs>
            </a:gsLst>
            <a:lin ang="660013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3" name="Google Shape;1113;p40"/>
          <p:cNvCxnSpPr/>
          <p:nvPr/>
        </p:nvCxnSpPr>
        <p:spPr>
          <a:xfrm>
            <a:off x="0" y="1891283"/>
            <a:ext cx="1099200" cy="0"/>
          </a:xfrm>
          <a:prstGeom prst="straightConnector1">
            <a:avLst/>
          </a:prstGeom>
          <a:noFill/>
          <a:ln w="9525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14" name="Google Shape;1114;p40"/>
          <p:cNvCxnSpPr/>
          <p:nvPr/>
        </p:nvCxnSpPr>
        <p:spPr>
          <a:xfrm>
            <a:off x="961725" y="1662383"/>
            <a:ext cx="0" cy="457800"/>
          </a:xfrm>
          <a:prstGeom prst="straightConnector1">
            <a:avLst/>
          </a:prstGeom>
          <a:noFill/>
          <a:ln w="7620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15" name="Google Shape;1115;p40"/>
          <p:cNvSpPr/>
          <p:nvPr/>
        </p:nvSpPr>
        <p:spPr>
          <a:xfrm rot="-5400000">
            <a:off x="-2417699" y="2417699"/>
            <a:ext cx="5143500" cy="308100"/>
          </a:xfrm>
          <a:prstGeom prst="rect">
            <a:avLst/>
          </a:prstGeom>
          <a:solidFill>
            <a:srgbClr val="E8036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40"/>
          <p:cNvSpPr txBox="1">
            <a:spLocks noGrp="1"/>
          </p:cNvSpPr>
          <p:nvPr>
            <p:ph type="title"/>
          </p:nvPr>
        </p:nvSpPr>
        <p:spPr>
          <a:xfrm>
            <a:off x="656049" y="2114440"/>
            <a:ext cx="2210700" cy="11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17" name="Google Shape;1117;p40"/>
          <p:cNvSpPr txBox="1">
            <a:spLocks noGrp="1"/>
          </p:cNvSpPr>
          <p:nvPr>
            <p:ph type="dt" idx="10"/>
          </p:nvPr>
        </p:nvSpPr>
        <p:spPr>
          <a:xfrm>
            <a:off x="628650" y="4963886"/>
            <a:ext cx="2057400" cy="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8" name="Google Shape;1118;p40"/>
          <p:cNvSpPr txBox="1">
            <a:spLocks noGrp="1"/>
          </p:cNvSpPr>
          <p:nvPr>
            <p:ph type="ftr" idx="11"/>
          </p:nvPr>
        </p:nvSpPr>
        <p:spPr>
          <a:xfrm>
            <a:off x="5429250" y="4963886"/>
            <a:ext cx="3086100" cy="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9" name="Google Shape;1119;p40"/>
          <p:cNvSpPr txBox="1">
            <a:spLocks noGrp="1"/>
          </p:cNvSpPr>
          <p:nvPr>
            <p:ph type="sldNum" idx="12"/>
          </p:nvPr>
        </p:nvSpPr>
        <p:spPr>
          <a:xfrm>
            <a:off x="4226719" y="4963886"/>
            <a:ext cx="690600" cy="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20" name="Google Shape;1120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2103" y="189016"/>
            <a:ext cx="990940" cy="72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5">
  <p:cSld name="1_5"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41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73BA"/>
              </a:buClr>
              <a:buSzPts val="2400"/>
              <a:buFont typeface="Montserrat SemiBold"/>
              <a:buNone/>
              <a:defRPr>
                <a:solidFill>
                  <a:srgbClr val="2373B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3" name="Google Shape;1123;p41"/>
          <p:cNvSpPr txBox="1">
            <a:spLocks noGrp="1"/>
          </p:cNvSpPr>
          <p:nvPr>
            <p:ph type="body" idx="1"/>
          </p:nvPr>
        </p:nvSpPr>
        <p:spPr>
          <a:xfrm>
            <a:off x="228601" y="2508224"/>
            <a:ext cx="2784000" cy="15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700"/>
              <a:buNone/>
              <a:defRPr sz="1700" b="1" i="0">
                <a:solidFill>
                  <a:srgbClr val="2373BA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4" name="Google Shape;1124;p41"/>
          <p:cNvSpPr txBox="1">
            <a:spLocks noGrp="1"/>
          </p:cNvSpPr>
          <p:nvPr>
            <p:ph type="body" idx="2"/>
          </p:nvPr>
        </p:nvSpPr>
        <p:spPr>
          <a:xfrm>
            <a:off x="3681413" y="1213447"/>
            <a:ext cx="4833900" cy="3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100"/>
              <a:buNone/>
              <a:defRPr sz="1100"/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5" name="Google Shape;1125;p41"/>
          <p:cNvSpPr txBox="1">
            <a:spLocks noGrp="1"/>
          </p:cNvSpPr>
          <p:nvPr>
            <p:ph type="body" idx="3"/>
          </p:nvPr>
        </p:nvSpPr>
        <p:spPr>
          <a:xfrm>
            <a:off x="469901" y="4117448"/>
            <a:ext cx="2559000" cy="2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r">
              <a:lnSpc>
                <a:spcPct val="114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2373B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6" name="Google Shape;1126;p41"/>
          <p:cNvSpPr txBox="1">
            <a:spLocks noGrp="1"/>
          </p:cNvSpPr>
          <p:nvPr>
            <p:ph type="body" idx="4"/>
          </p:nvPr>
        </p:nvSpPr>
        <p:spPr>
          <a:xfrm>
            <a:off x="469901" y="4250752"/>
            <a:ext cx="2559000" cy="2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r">
              <a:lnSpc>
                <a:spcPct val="114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  <a:defRPr sz="800" b="1" i="0">
                <a:solidFill>
                  <a:srgbClr val="2373B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7" name="Google Shape;1127;p41"/>
          <p:cNvSpPr>
            <a:spLocks noGrp="1"/>
          </p:cNvSpPr>
          <p:nvPr>
            <p:ph type="pic" idx="5"/>
          </p:nvPr>
        </p:nvSpPr>
        <p:spPr>
          <a:xfrm>
            <a:off x="1849694" y="1248660"/>
            <a:ext cx="1080300" cy="1080300"/>
          </a:xfrm>
          <a:prstGeom prst="ellipse">
            <a:avLst/>
          </a:prstGeom>
          <a:noFill/>
          <a:ln>
            <a:noFill/>
          </a:ln>
        </p:spPr>
      </p:sp>
      <p:cxnSp>
        <p:nvCxnSpPr>
          <p:cNvPr id="1128" name="Google Shape;1128;p41"/>
          <p:cNvCxnSpPr/>
          <p:nvPr/>
        </p:nvCxnSpPr>
        <p:spPr>
          <a:xfrm>
            <a:off x="3266909" y="1291032"/>
            <a:ext cx="0" cy="31875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dashDot"/>
            <a:miter lim="800000"/>
            <a:headEnd type="none" w="sm" len="sm"/>
            <a:tailEnd type="none" w="sm" len="sm"/>
          </a:ln>
        </p:spPr>
      </p:cxnSp>
      <p:sp>
        <p:nvSpPr>
          <p:cNvPr id="1129" name="Google Shape;1129;p41"/>
          <p:cNvSpPr/>
          <p:nvPr/>
        </p:nvSpPr>
        <p:spPr>
          <a:xfrm>
            <a:off x="0" y="5006754"/>
            <a:ext cx="9144000" cy="136800"/>
          </a:xfrm>
          <a:prstGeom prst="rect">
            <a:avLst/>
          </a:prstGeom>
          <a:solidFill>
            <a:srgbClr val="A4C3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0" name="Google Shape;1130;p41"/>
          <p:cNvSpPr/>
          <p:nvPr/>
        </p:nvSpPr>
        <p:spPr>
          <a:xfrm>
            <a:off x="9007200" y="5006754"/>
            <a:ext cx="136800" cy="1368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1" name="Google Shape;1131;p41"/>
          <p:cNvSpPr/>
          <p:nvPr/>
        </p:nvSpPr>
        <p:spPr>
          <a:xfrm>
            <a:off x="0" y="4914983"/>
            <a:ext cx="228600" cy="2286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2" name="Google Shape;1132;p41"/>
          <p:cNvSpPr txBox="1">
            <a:spLocks noGrp="1"/>
          </p:cNvSpPr>
          <p:nvPr>
            <p:ph type="sldNum" idx="12"/>
          </p:nvPr>
        </p:nvSpPr>
        <p:spPr>
          <a:xfrm>
            <a:off x="0" y="4910106"/>
            <a:ext cx="228600" cy="2286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0" tIns="4570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2">
  <p:cSld name="1_content 2"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42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73BA"/>
              </a:buClr>
              <a:buSzPts val="2400"/>
              <a:buFont typeface="Montserrat SemiBold"/>
              <a:buNone/>
              <a:defRPr>
                <a:solidFill>
                  <a:srgbClr val="2373B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5" name="Google Shape;1135;p42"/>
          <p:cNvSpPr txBox="1">
            <a:spLocks noGrp="1"/>
          </p:cNvSpPr>
          <p:nvPr>
            <p:ph type="body" idx="1"/>
          </p:nvPr>
        </p:nvSpPr>
        <p:spPr>
          <a:xfrm>
            <a:off x="628650" y="1213447"/>
            <a:ext cx="4833900" cy="3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100"/>
              <a:buNone/>
              <a:defRPr sz="1100"/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6" name="Google Shape;1136;p42"/>
          <p:cNvSpPr txBox="1">
            <a:spLocks noGrp="1"/>
          </p:cNvSpPr>
          <p:nvPr>
            <p:ph type="body" idx="2"/>
          </p:nvPr>
        </p:nvSpPr>
        <p:spPr>
          <a:xfrm>
            <a:off x="5938837" y="4117448"/>
            <a:ext cx="2559000" cy="2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14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2373B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7" name="Google Shape;1137;p42"/>
          <p:cNvSpPr txBox="1">
            <a:spLocks noGrp="1"/>
          </p:cNvSpPr>
          <p:nvPr>
            <p:ph type="body" idx="3"/>
          </p:nvPr>
        </p:nvSpPr>
        <p:spPr>
          <a:xfrm>
            <a:off x="5938837" y="4250752"/>
            <a:ext cx="2559000" cy="2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14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  <a:defRPr sz="800" b="1" i="0">
                <a:solidFill>
                  <a:srgbClr val="2373B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8" name="Google Shape;1138;p42"/>
          <p:cNvSpPr>
            <a:spLocks noGrp="1"/>
          </p:cNvSpPr>
          <p:nvPr>
            <p:ph type="pic" idx="4"/>
          </p:nvPr>
        </p:nvSpPr>
        <p:spPr>
          <a:xfrm>
            <a:off x="5938837" y="1248660"/>
            <a:ext cx="1080300" cy="1080300"/>
          </a:xfrm>
          <a:prstGeom prst="ellipse">
            <a:avLst/>
          </a:prstGeom>
          <a:noFill/>
          <a:ln>
            <a:noFill/>
          </a:ln>
        </p:spPr>
      </p:sp>
      <p:cxnSp>
        <p:nvCxnSpPr>
          <p:cNvPr id="1139" name="Google Shape;1139;p42"/>
          <p:cNvCxnSpPr/>
          <p:nvPr/>
        </p:nvCxnSpPr>
        <p:spPr>
          <a:xfrm>
            <a:off x="5594350" y="1248660"/>
            <a:ext cx="0" cy="32745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dashDot"/>
            <a:miter lim="800000"/>
            <a:headEnd type="none" w="sm" len="sm"/>
            <a:tailEnd type="none" w="sm" len="sm"/>
          </a:ln>
        </p:spPr>
      </p:cxnSp>
      <p:sp>
        <p:nvSpPr>
          <p:cNvPr id="1140" name="Google Shape;1140;p42"/>
          <p:cNvSpPr txBox="1">
            <a:spLocks noGrp="1"/>
          </p:cNvSpPr>
          <p:nvPr>
            <p:ph type="body" idx="5"/>
          </p:nvPr>
        </p:nvSpPr>
        <p:spPr>
          <a:xfrm>
            <a:off x="5938837" y="2508224"/>
            <a:ext cx="2784000" cy="15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700"/>
              <a:buNone/>
              <a:defRPr sz="1700" b="1" i="0">
                <a:solidFill>
                  <a:srgbClr val="2373BA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1" name="Google Shape;1141;p42"/>
          <p:cNvSpPr/>
          <p:nvPr/>
        </p:nvSpPr>
        <p:spPr>
          <a:xfrm>
            <a:off x="0" y="5006754"/>
            <a:ext cx="9144000" cy="136800"/>
          </a:xfrm>
          <a:prstGeom prst="rect">
            <a:avLst/>
          </a:prstGeom>
          <a:solidFill>
            <a:srgbClr val="A4C3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2" name="Google Shape;1142;p42"/>
          <p:cNvSpPr/>
          <p:nvPr/>
        </p:nvSpPr>
        <p:spPr>
          <a:xfrm>
            <a:off x="9007200" y="5006754"/>
            <a:ext cx="136800" cy="1368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3" name="Google Shape;1143;p42"/>
          <p:cNvSpPr/>
          <p:nvPr/>
        </p:nvSpPr>
        <p:spPr>
          <a:xfrm>
            <a:off x="0" y="4914983"/>
            <a:ext cx="228600" cy="2286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4" name="Google Shape;1144;p42"/>
          <p:cNvSpPr txBox="1">
            <a:spLocks noGrp="1"/>
          </p:cNvSpPr>
          <p:nvPr>
            <p:ph type="sldNum" idx="12"/>
          </p:nvPr>
        </p:nvSpPr>
        <p:spPr>
          <a:xfrm>
            <a:off x="0" y="4910106"/>
            <a:ext cx="228600" cy="2286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0" tIns="4570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">
  <p:cSld name="content 2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4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SemiBold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7" name="Google Shape;1147;p43"/>
          <p:cNvSpPr txBox="1">
            <a:spLocks noGrp="1"/>
          </p:cNvSpPr>
          <p:nvPr>
            <p:ph type="body" idx="1"/>
          </p:nvPr>
        </p:nvSpPr>
        <p:spPr>
          <a:xfrm>
            <a:off x="628650" y="1213447"/>
            <a:ext cx="4833900" cy="3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100"/>
              <a:buNone/>
              <a:defRPr sz="1100"/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8" name="Google Shape;1148;p43"/>
          <p:cNvSpPr txBox="1">
            <a:spLocks noGrp="1"/>
          </p:cNvSpPr>
          <p:nvPr>
            <p:ph type="body" idx="2"/>
          </p:nvPr>
        </p:nvSpPr>
        <p:spPr>
          <a:xfrm>
            <a:off x="5938837" y="4117448"/>
            <a:ext cx="2559000" cy="2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14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  <a:defRPr sz="800" b="0" i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9" name="Google Shape;1149;p43"/>
          <p:cNvSpPr txBox="1">
            <a:spLocks noGrp="1"/>
          </p:cNvSpPr>
          <p:nvPr>
            <p:ph type="body" idx="3"/>
          </p:nvPr>
        </p:nvSpPr>
        <p:spPr>
          <a:xfrm>
            <a:off x="5938837" y="4250752"/>
            <a:ext cx="2559000" cy="2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14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  <a:defRPr sz="800" b="1" i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0" name="Google Shape;1150;p43"/>
          <p:cNvSpPr>
            <a:spLocks noGrp="1"/>
          </p:cNvSpPr>
          <p:nvPr>
            <p:ph type="pic" idx="4"/>
          </p:nvPr>
        </p:nvSpPr>
        <p:spPr>
          <a:xfrm>
            <a:off x="5938837" y="1248660"/>
            <a:ext cx="1080300" cy="1080300"/>
          </a:xfrm>
          <a:prstGeom prst="ellipse">
            <a:avLst/>
          </a:prstGeom>
          <a:noFill/>
          <a:ln>
            <a:noFill/>
          </a:ln>
        </p:spPr>
      </p:sp>
      <p:cxnSp>
        <p:nvCxnSpPr>
          <p:cNvPr id="1151" name="Google Shape;1151;p43"/>
          <p:cNvCxnSpPr/>
          <p:nvPr/>
        </p:nvCxnSpPr>
        <p:spPr>
          <a:xfrm>
            <a:off x="5594350" y="1248660"/>
            <a:ext cx="0" cy="32745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dashDot"/>
            <a:miter lim="800000"/>
            <a:headEnd type="none" w="sm" len="sm"/>
            <a:tailEnd type="none" w="sm" len="sm"/>
          </a:ln>
        </p:spPr>
      </p:cxnSp>
      <p:sp>
        <p:nvSpPr>
          <p:cNvPr id="1152" name="Google Shape;1152;p43"/>
          <p:cNvSpPr txBox="1">
            <a:spLocks noGrp="1"/>
          </p:cNvSpPr>
          <p:nvPr>
            <p:ph type="body" idx="5"/>
          </p:nvPr>
        </p:nvSpPr>
        <p:spPr>
          <a:xfrm>
            <a:off x="5938837" y="2508224"/>
            <a:ext cx="2784000" cy="15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700"/>
              <a:buNone/>
              <a:defRPr sz="1700" b="1" i="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0480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2pPr>
            <a:lvl3pPr marL="1371600" lvl="2" indent="-304800" algn="l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4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3" name="Google Shape;1153;p43"/>
          <p:cNvSpPr/>
          <p:nvPr/>
        </p:nvSpPr>
        <p:spPr>
          <a:xfrm>
            <a:off x="0" y="5006754"/>
            <a:ext cx="9144000" cy="136800"/>
          </a:xfrm>
          <a:prstGeom prst="rect">
            <a:avLst/>
          </a:prstGeom>
          <a:solidFill>
            <a:srgbClr val="1154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4" name="Google Shape;1154;p43"/>
          <p:cNvSpPr/>
          <p:nvPr/>
        </p:nvSpPr>
        <p:spPr>
          <a:xfrm>
            <a:off x="9007200" y="5006754"/>
            <a:ext cx="136800" cy="1368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5" name="Google Shape;1155;p43"/>
          <p:cNvSpPr/>
          <p:nvPr/>
        </p:nvSpPr>
        <p:spPr>
          <a:xfrm>
            <a:off x="0" y="4914983"/>
            <a:ext cx="228600" cy="2286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6" name="Google Shape;1156;p43"/>
          <p:cNvSpPr txBox="1">
            <a:spLocks noGrp="1"/>
          </p:cNvSpPr>
          <p:nvPr>
            <p:ph type="sldNum" idx="12"/>
          </p:nvPr>
        </p:nvSpPr>
        <p:spPr>
          <a:xfrm>
            <a:off x="0" y="4910106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page number - Master Blue">
  <p:cSld name="TITLE_1"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44"/>
          <p:cNvSpPr/>
          <p:nvPr/>
        </p:nvSpPr>
        <p:spPr>
          <a:xfrm rot="-5400000">
            <a:off x="4419750" y="556050"/>
            <a:ext cx="167700" cy="90072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44"/>
          <p:cNvSpPr/>
          <p:nvPr/>
        </p:nvSpPr>
        <p:spPr>
          <a:xfrm>
            <a:off x="8990175" y="4975800"/>
            <a:ext cx="153900" cy="1677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44"/>
          <p:cNvSpPr txBox="1"/>
          <p:nvPr/>
        </p:nvSpPr>
        <p:spPr>
          <a:xfrm>
            <a:off x="0" y="4878050"/>
            <a:ext cx="252900" cy="2655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sz="9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_Title and Content">
  <p:cSld name="31_Title and Content"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4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SemiBold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45"/>
          <p:cNvSpPr/>
          <p:nvPr/>
        </p:nvSpPr>
        <p:spPr>
          <a:xfrm>
            <a:off x="0" y="5006754"/>
            <a:ext cx="9144000" cy="136800"/>
          </a:xfrm>
          <a:prstGeom prst="rect">
            <a:avLst/>
          </a:prstGeom>
          <a:solidFill>
            <a:srgbClr val="1154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4" name="Google Shape;1164;p45"/>
          <p:cNvSpPr/>
          <p:nvPr/>
        </p:nvSpPr>
        <p:spPr>
          <a:xfrm>
            <a:off x="9007200" y="5006754"/>
            <a:ext cx="136800" cy="1368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5" name="Google Shape;1165;p45"/>
          <p:cNvSpPr/>
          <p:nvPr/>
        </p:nvSpPr>
        <p:spPr>
          <a:xfrm>
            <a:off x="0" y="4914983"/>
            <a:ext cx="228600" cy="2286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6" name="Google Shape;1166;p45"/>
          <p:cNvSpPr txBox="1">
            <a:spLocks noGrp="1"/>
          </p:cNvSpPr>
          <p:nvPr>
            <p:ph type="sldNum" idx="12"/>
          </p:nvPr>
        </p:nvSpPr>
        <p:spPr>
          <a:xfrm>
            <a:off x="0" y="4910106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00"/>
            </a:lvl1pPr>
            <a:lvl2pPr marL="914400" lvl="1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2pPr>
            <a:lvl3pPr marL="1371600" lvl="2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3pPr>
            <a:lvl4pPr marL="1828800" lvl="3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4pPr>
            <a:lvl5pPr marL="2286000" lvl="4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5pPr>
            <a:lvl6pPr marL="2743200" lvl="5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1200"/>
            </a:lvl6pPr>
            <a:lvl7pPr marL="3200400" lvl="6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1200"/>
            </a:lvl7pPr>
            <a:lvl8pPr marL="3657600" lvl="7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1200"/>
            </a:lvl8pPr>
            <a:lvl9pPr marL="4114800" lvl="8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70" name="Google Shape;1170;p4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00"/>
            </a:lvl1pPr>
            <a:lvl2pPr marL="914400" lvl="1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2pPr>
            <a:lvl3pPr marL="1371600" lvl="2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3pPr>
            <a:lvl4pPr marL="1828800" lvl="3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4pPr>
            <a:lvl5pPr marL="2286000" lvl="4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5pPr>
            <a:lvl6pPr marL="2743200" lvl="5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1200"/>
            </a:lvl6pPr>
            <a:lvl7pPr marL="3200400" lvl="6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1200"/>
            </a:lvl7pPr>
            <a:lvl8pPr marL="3657600" lvl="7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1200"/>
            </a:lvl8pPr>
            <a:lvl9pPr marL="4114800" lvl="8" indent="-2857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71" name="Google Shape;1171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6C6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4C6C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72" name="Google Shape;1172;p46"/>
          <p:cNvSpPr txBox="1"/>
          <p:nvPr/>
        </p:nvSpPr>
        <p:spPr>
          <a:xfrm>
            <a:off x="4218419" y="95250"/>
            <a:ext cx="707100" cy="1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Verdana"/>
              <a:buNone/>
            </a:pPr>
            <a:r>
              <a:rPr lang="en-GB" sz="8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OFFICIAL</a:t>
            </a:r>
            <a:endParaRPr sz="8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73" name="Google Shape;1173;p46"/>
          <p:cNvSpPr txBox="1"/>
          <p:nvPr/>
        </p:nvSpPr>
        <p:spPr>
          <a:xfrm>
            <a:off x="4218419" y="4852043"/>
            <a:ext cx="707100" cy="1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Verdana"/>
              <a:buNone/>
            </a:pPr>
            <a:r>
              <a:rPr lang="en-GB" sz="8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OFFICIAL</a:t>
            </a:r>
            <a:endParaRPr sz="8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47"/>
          <p:cNvSpPr txBox="1">
            <a:spLocks noGrp="1"/>
          </p:cNvSpPr>
          <p:nvPr>
            <p:ph type="title"/>
          </p:nvPr>
        </p:nvSpPr>
        <p:spPr>
          <a:xfrm>
            <a:off x="834830" y="272302"/>
            <a:ext cx="78867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025" tIns="41025" rIns="82025" bIns="410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2C85"/>
              </a:buClr>
              <a:buSzPts val="2700"/>
              <a:buFont typeface="Arial"/>
              <a:buNone/>
              <a:defRPr sz="3100">
                <a:solidFill>
                  <a:srgbClr val="E22C8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47"/>
          <p:cNvSpPr txBox="1">
            <a:spLocks noGrp="1"/>
          </p:cNvSpPr>
          <p:nvPr>
            <p:ph type="body" idx="1"/>
          </p:nvPr>
        </p:nvSpPr>
        <p:spPr>
          <a:xfrm>
            <a:off x="834830" y="1121144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025" tIns="41025" rIns="82025" bIns="41025" anchor="t" anchorCtr="0">
            <a:normAutofit/>
          </a:bodyPr>
          <a:lstStyle>
            <a:lvl1pPr marL="457200" marR="0" lvl="0" indent="-3683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7" name="Google Shape;1177;p47"/>
          <p:cNvSpPr txBox="1">
            <a:spLocks noGrp="1"/>
          </p:cNvSpPr>
          <p:nvPr>
            <p:ph type="dt" idx="10"/>
          </p:nvPr>
        </p:nvSpPr>
        <p:spPr>
          <a:xfrm>
            <a:off x="223677" y="4658491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025" tIns="41025" rIns="82025" bIns="410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9pPr>
          </a:lstStyle>
          <a:p>
            <a:endParaRPr/>
          </a:p>
        </p:txBody>
      </p:sp>
      <p:sp>
        <p:nvSpPr>
          <p:cNvPr id="1178" name="Google Shape;1178;p47"/>
          <p:cNvSpPr txBox="1">
            <a:spLocks noGrp="1"/>
          </p:cNvSpPr>
          <p:nvPr>
            <p:ph type="ftr" idx="11"/>
          </p:nvPr>
        </p:nvSpPr>
        <p:spPr>
          <a:xfrm>
            <a:off x="3028950" y="4861468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025" tIns="41025" rIns="82025" bIns="41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200"/>
            </a:lvl9pPr>
          </a:lstStyle>
          <a:p>
            <a:endParaRPr/>
          </a:p>
        </p:txBody>
      </p:sp>
      <p:sp>
        <p:nvSpPr>
          <p:cNvPr id="1179" name="Google Shape;1179;p47"/>
          <p:cNvSpPr txBox="1">
            <a:spLocks noGrp="1"/>
          </p:cNvSpPr>
          <p:nvPr>
            <p:ph type="sldNum" idx="12"/>
          </p:nvPr>
        </p:nvSpPr>
        <p:spPr>
          <a:xfrm>
            <a:off x="6781419" y="4869656"/>
            <a:ext cx="2262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025" tIns="41025" rIns="82025" bIns="41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80" name="Google Shape;1180;p47"/>
          <p:cNvSpPr/>
          <p:nvPr/>
        </p:nvSpPr>
        <p:spPr>
          <a:xfrm>
            <a:off x="0" y="4765503"/>
            <a:ext cx="9144000" cy="378000"/>
          </a:xfrm>
          <a:prstGeom prst="rect">
            <a:avLst/>
          </a:prstGeom>
          <a:solidFill>
            <a:srgbClr val="E92B7F"/>
          </a:solidFill>
          <a:ln w="9525" cap="flat" cmpd="sng">
            <a:solidFill>
              <a:srgbClr val="CF00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050" tIns="40000" rIns="80050" bIns="40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1" name="Google Shape;1181;p47" descr="DCMS_WHITE_DIGI_A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8254" y="4848538"/>
            <a:ext cx="2620075" cy="168595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47"/>
          <p:cNvSpPr txBox="1"/>
          <p:nvPr/>
        </p:nvSpPr>
        <p:spPr>
          <a:xfrm>
            <a:off x="6760075" y="4817580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050" tIns="40000" rIns="80050" bIns="400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4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85" name="Google Shape;1185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33c3c1acf52_0_33"/>
          <p:cNvSpPr/>
          <p:nvPr/>
        </p:nvSpPr>
        <p:spPr>
          <a:xfrm>
            <a:off x="2950450" y="3552081"/>
            <a:ext cx="3233100" cy="418200"/>
          </a:xfrm>
          <a:prstGeom prst="roundRect">
            <a:avLst>
              <a:gd name="adj" fmla="val 16667"/>
            </a:avLst>
          </a:prstGeom>
          <a:solidFill>
            <a:srgbClr val="FFFA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1" name="Google Shape;1191;g33c3c1acf52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53925"/>
            <a:ext cx="9144003" cy="70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g33c3c1acf52_0_33"/>
          <p:cNvSpPr txBox="1"/>
          <p:nvPr/>
        </p:nvSpPr>
        <p:spPr>
          <a:xfrm>
            <a:off x="2836050" y="3555372"/>
            <a:ext cx="347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#WhatsYourOrder #DeliverYou</a:t>
            </a:r>
            <a:endParaRPr sz="1400" b="0" i="0" u="none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33be7258fca_0_7"/>
          <p:cNvSpPr txBox="1"/>
          <p:nvPr/>
        </p:nvSpPr>
        <p:spPr>
          <a:xfrm>
            <a:off x="4994450" y="43362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38D5E"/>
                </a:solidFill>
              </a:rPr>
              <a:t>#WhatsYourOrder #DeliverYou</a:t>
            </a:r>
            <a:endParaRPr b="1">
              <a:solidFill>
                <a:srgbClr val="238D5E"/>
              </a:solidFill>
            </a:endParaRPr>
          </a:p>
        </p:txBody>
      </p:sp>
      <p:sp>
        <p:nvSpPr>
          <p:cNvPr id="1198" name="Google Shape;1198;g33be7258fca_0_7"/>
          <p:cNvSpPr/>
          <p:nvPr/>
        </p:nvSpPr>
        <p:spPr>
          <a:xfrm>
            <a:off x="406950" y="342075"/>
            <a:ext cx="8331300" cy="4171200"/>
          </a:xfrm>
          <a:prstGeom prst="roundRect">
            <a:avLst>
              <a:gd name="adj" fmla="val 7588"/>
            </a:avLst>
          </a:prstGeom>
          <a:solidFill>
            <a:srgbClr val="FFFFFF"/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9" name="Google Shape;1199;g33be7258fca_0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750" y="471825"/>
            <a:ext cx="7359299" cy="3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g33be7258fca_0_7"/>
          <p:cNvSpPr txBox="1"/>
          <p:nvPr/>
        </p:nvSpPr>
        <p:spPr>
          <a:xfrm>
            <a:off x="4747850" y="947725"/>
            <a:ext cx="3493200" cy="3193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b="1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‘Deliver You’ is the name of the national campaign across England, which asks for views directly from young people to inform the National Youth Strategy. </a:t>
            </a:r>
            <a:endParaRPr b="1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b="1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b="1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The campaign, co-produced with young people, is an ambitious and exciting opportunity for young people to share their views, experiences, and ideas- and to tell the Government what really matters to them.</a:t>
            </a:r>
            <a:endParaRPr b="1" i="0" u="none" strike="noStrike" cap="non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201" name="Google Shape;1201;g33be7258fca_0_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025" y="947724"/>
            <a:ext cx="3203370" cy="331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g33be7258fca_0_7"/>
          <p:cNvSpPr txBox="1"/>
          <p:nvPr/>
        </p:nvSpPr>
        <p:spPr>
          <a:xfrm>
            <a:off x="5039675" y="413860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238D5E"/>
                </a:solidFill>
                <a:latin typeface="Arial"/>
                <a:ea typeface="Arial"/>
                <a:cs typeface="Arial"/>
                <a:sym typeface="Arial"/>
              </a:rPr>
              <a:t>#WhatsYourOrder #DeliverYou</a:t>
            </a:r>
            <a:endParaRPr sz="1400" b="1" i="0" u="none" strike="noStrike" cap="none">
              <a:solidFill>
                <a:srgbClr val="238D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3" name="Google Shape;1203;g33be7258fca_0_7"/>
          <p:cNvPicPr preferRelativeResize="0"/>
          <p:nvPr/>
        </p:nvPicPr>
        <p:blipFill rotWithShape="1">
          <a:blip r:embed="rId6">
            <a:alphaModFix/>
          </a:blip>
          <a:srcRect t="18742" b="18742"/>
          <a:stretch/>
        </p:blipFill>
        <p:spPr>
          <a:xfrm>
            <a:off x="0" y="4719375"/>
            <a:ext cx="9144003" cy="45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33bdc849ce9_0_38"/>
          <p:cNvSpPr/>
          <p:nvPr/>
        </p:nvSpPr>
        <p:spPr>
          <a:xfrm>
            <a:off x="406950" y="262875"/>
            <a:ext cx="8331300" cy="4290000"/>
          </a:xfrm>
          <a:prstGeom prst="roundRect">
            <a:avLst>
              <a:gd name="adj" fmla="val 7588"/>
            </a:avLst>
          </a:prstGeom>
          <a:solidFill>
            <a:srgbClr val="FFFFFF"/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g33bdc849ce9_0_38"/>
          <p:cNvSpPr txBox="1"/>
          <p:nvPr/>
        </p:nvSpPr>
        <p:spPr>
          <a:xfrm>
            <a:off x="497400" y="313779"/>
            <a:ext cx="8241000" cy="4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0" i="0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What is the National Youth Strategy? </a:t>
            </a:r>
            <a:endParaRPr sz="1300" b="0" i="0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Government is creating a</a:t>
            </a:r>
            <a:r>
              <a:rPr lang="en-GB" sz="1300" i="0" u="none" strike="noStrike" cap="non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new ten year National Youth Strategy to tackle the challenges for this generation of young people and ensure that every young person can thrive. </a:t>
            </a:r>
            <a:endParaRPr sz="1300" i="0" u="none" strike="noStrike" cap="none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National Youth Strategy will bring power back to young people and their communities and improve youth focused services, moving away from a one-size-fits-all approach from Government.</a:t>
            </a:r>
            <a:endParaRPr sz="13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0" i="0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Why is your voice important?</a:t>
            </a:r>
            <a:endParaRPr sz="1300" b="0" i="0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Young people are not just the leaders of tomorrow—you are are the changemakers of today. Your voices, ideas, and actions are vital in shaping inclusive, forward-thinking communities and Government.</a:t>
            </a:r>
            <a:endParaRPr sz="13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government is committed to giving young people a powerful voice in this process, and want the Strategy to be truly co-produced. </a:t>
            </a:r>
            <a:endParaRPr sz="13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plan to publish the National Youth Strategy in the summer, with an interim report called ‘Today’s Youth, Tomorrow’s Nation’ to come out in the spring. </a:t>
            </a:r>
            <a:endParaRPr sz="13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0" i="0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Timelines?</a:t>
            </a:r>
            <a:endParaRPr sz="1300" b="0" i="0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Place your Order</a:t>
            </a: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by completing the online survey from </a:t>
            </a:r>
            <a:r>
              <a:rPr lang="en-GB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5th March until 16th April 2025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Take orders</a:t>
            </a: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through running a session between </a:t>
            </a:r>
            <a:r>
              <a:rPr lang="en-GB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5th March and May 16th 2025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Char char="●"/>
            </a:pPr>
            <a:r>
              <a:rPr lang="en-GB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Shape the solutions</a:t>
            </a:r>
            <a:r>
              <a:rPr lang="en-GB" sz="13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through the in-person events from </a:t>
            </a:r>
            <a:r>
              <a:rPr lang="en-GB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1st April</a:t>
            </a:r>
            <a:r>
              <a:rPr lang="en-GB" sz="1300" b="1"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en-GB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May 8th 2025</a:t>
            </a:r>
            <a:endParaRPr sz="11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0" name="Google Shape;1210;g33bdc849ce9_0_38"/>
          <p:cNvPicPr preferRelativeResize="0"/>
          <p:nvPr/>
        </p:nvPicPr>
        <p:blipFill rotWithShape="1">
          <a:blip r:embed="rId4">
            <a:alphaModFix/>
          </a:blip>
          <a:srcRect t="18742" b="18742"/>
          <a:stretch/>
        </p:blipFill>
        <p:spPr>
          <a:xfrm>
            <a:off x="0" y="4719375"/>
            <a:ext cx="9144003" cy="45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33bdc849ce9_0_51"/>
          <p:cNvSpPr/>
          <p:nvPr/>
        </p:nvSpPr>
        <p:spPr>
          <a:xfrm>
            <a:off x="734800" y="1274050"/>
            <a:ext cx="7800000" cy="2006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g33bdc849ce9_0_51"/>
          <p:cNvSpPr txBox="1"/>
          <p:nvPr/>
        </p:nvSpPr>
        <p:spPr>
          <a:xfrm>
            <a:off x="1164450" y="1550800"/>
            <a:ext cx="6793800" cy="160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36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What are your biggest worries right now?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g33bdc849ce9_0_51"/>
          <p:cNvSpPr txBox="1"/>
          <p:nvPr/>
        </p:nvSpPr>
        <p:spPr>
          <a:xfrm>
            <a:off x="5895300" y="3891975"/>
            <a:ext cx="32487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#WhatsYourOrder #DeliverYou</a:t>
            </a:r>
            <a:endParaRPr sz="1400" b="0" i="0" u="none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18" name="Google Shape;1218;g33bdc849ce9_0_51"/>
          <p:cNvPicPr preferRelativeResize="0"/>
          <p:nvPr/>
        </p:nvPicPr>
        <p:blipFill rotWithShape="1">
          <a:blip r:embed="rId4">
            <a:alphaModFix/>
          </a:blip>
          <a:srcRect t="18742" b="18742"/>
          <a:stretch/>
        </p:blipFill>
        <p:spPr>
          <a:xfrm>
            <a:off x="0" y="4719375"/>
            <a:ext cx="9144003" cy="45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g33bdc849ce9_0_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850" y="214750"/>
            <a:ext cx="1331325" cy="85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33bdc849ce9_0_56"/>
          <p:cNvSpPr txBox="1"/>
          <p:nvPr/>
        </p:nvSpPr>
        <p:spPr>
          <a:xfrm>
            <a:off x="5895300" y="3891975"/>
            <a:ext cx="32487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#WhatsYourOrder #DeliverYou</a:t>
            </a:r>
            <a:endParaRPr sz="1400" b="0" i="0" u="none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25" name="Google Shape;1225;g33bdc849ce9_0_56"/>
          <p:cNvPicPr preferRelativeResize="0"/>
          <p:nvPr/>
        </p:nvPicPr>
        <p:blipFill rotWithShape="1">
          <a:blip r:embed="rId4">
            <a:alphaModFix/>
          </a:blip>
          <a:srcRect t="18742" b="18742"/>
          <a:stretch/>
        </p:blipFill>
        <p:spPr>
          <a:xfrm>
            <a:off x="0" y="4719375"/>
            <a:ext cx="9144003" cy="4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g33bdc849ce9_0_56"/>
          <p:cNvSpPr/>
          <p:nvPr/>
        </p:nvSpPr>
        <p:spPr>
          <a:xfrm>
            <a:off x="734800" y="1274050"/>
            <a:ext cx="7800000" cy="2006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g33bdc849ce9_0_56"/>
          <p:cNvSpPr txBox="1"/>
          <p:nvPr/>
        </p:nvSpPr>
        <p:spPr>
          <a:xfrm>
            <a:off x="1017400" y="1644250"/>
            <a:ext cx="7291500" cy="126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36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What are your hopes </a:t>
            </a:r>
            <a:br>
              <a:rPr lang="en-GB" sz="36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</a:br>
            <a:r>
              <a:rPr lang="en-GB" sz="36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for the future?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8" name="Google Shape;1228;g33bdc849ce9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850" y="214750"/>
            <a:ext cx="1331325" cy="85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33bdc849ce9_0_61"/>
          <p:cNvSpPr/>
          <p:nvPr/>
        </p:nvSpPr>
        <p:spPr>
          <a:xfrm>
            <a:off x="734800" y="1274050"/>
            <a:ext cx="7800000" cy="2260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g33bdc849ce9_0_61"/>
          <p:cNvSpPr txBox="1"/>
          <p:nvPr/>
        </p:nvSpPr>
        <p:spPr>
          <a:xfrm>
            <a:off x="5895300" y="3891975"/>
            <a:ext cx="32487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#WhatsYourOrder #DeliverYou</a:t>
            </a:r>
            <a:endParaRPr sz="1400" b="0" i="0" u="none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5" name="Google Shape;1235;g33bdc849ce9_0_61"/>
          <p:cNvPicPr preferRelativeResize="0"/>
          <p:nvPr/>
        </p:nvPicPr>
        <p:blipFill rotWithShape="1">
          <a:blip r:embed="rId4">
            <a:alphaModFix/>
          </a:blip>
          <a:srcRect t="18742" b="18742"/>
          <a:stretch/>
        </p:blipFill>
        <p:spPr>
          <a:xfrm>
            <a:off x="0" y="4719375"/>
            <a:ext cx="9144003" cy="4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g33bdc849ce9_0_61"/>
          <p:cNvSpPr txBox="1"/>
          <p:nvPr/>
        </p:nvSpPr>
        <p:spPr>
          <a:xfrm>
            <a:off x="870025" y="1454925"/>
            <a:ext cx="7529100" cy="176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36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What one thing should the government do to improve things for young people?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7" name="Google Shape;1237;g33bdc849ce9_0_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850" y="214750"/>
            <a:ext cx="1331325" cy="85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33bdc849ce9_0_66"/>
          <p:cNvSpPr/>
          <p:nvPr/>
        </p:nvSpPr>
        <p:spPr>
          <a:xfrm>
            <a:off x="406950" y="342075"/>
            <a:ext cx="8331300" cy="4171200"/>
          </a:xfrm>
          <a:prstGeom prst="roundRect">
            <a:avLst>
              <a:gd name="adj" fmla="val 7588"/>
            </a:avLst>
          </a:prstGeom>
          <a:solidFill>
            <a:srgbClr val="FFFFFF"/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g33bdc849ce9_0_66"/>
          <p:cNvSpPr txBox="1"/>
          <p:nvPr/>
        </p:nvSpPr>
        <p:spPr>
          <a:xfrm>
            <a:off x="836525" y="401525"/>
            <a:ext cx="7664400" cy="40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400" b="0" i="0" u="none" strike="noStrike" cap="none">
                <a:solidFill>
                  <a:srgbClr val="000000"/>
                </a:solidFill>
                <a:latin typeface="Caprasimo"/>
                <a:ea typeface="Caprasimo"/>
                <a:cs typeface="Caprasimo"/>
                <a:sym typeface="Caprasimo"/>
              </a:rPr>
              <a:t>How to get involved!</a:t>
            </a:r>
            <a:endParaRPr sz="3400" b="0" i="0" u="none" strike="noStrike" cap="none">
              <a:solidFill>
                <a:srgbClr val="000000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GB" sz="18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Place your order! </a:t>
            </a:r>
            <a:r>
              <a:rPr lang="en-GB" sz="18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Complete the survey by 16th April!</a:t>
            </a:r>
            <a:r>
              <a:rPr lang="en-GB" sz="18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GB" sz="18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your order via a post or reel on social media</a:t>
            </a:r>
            <a:endParaRPr sz="18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GB" sz="18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the campaign with your friends</a:t>
            </a:r>
            <a:endParaRPr sz="18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GB" sz="18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Run a discussion like this with your friends</a:t>
            </a:r>
            <a:endParaRPr sz="18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GB" sz="18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 to one of the 6 solution focussed hacks across the country</a:t>
            </a:r>
            <a:endParaRPr sz="18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9998" marR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The National Youth Strategy is HAPPENING! Place your order and help shape your future!</a:t>
            </a:r>
            <a:endParaRPr sz="1600" b="1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 b="1" i="0" u="none" strike="noStrike" cap="none">
                <a:solidFill>
                  <a:srgbClr val="238D5E"/>
                </a:solidFill>
                <a:latin typeface="Arial"/>
                <a:ea typeface="Arial"/>
                <a:cs typeface="Arial"/>
                <a:sym typeface="Arial"/>
              </a:rPr>
              <a:t>#WhatsYourOrder #DeliverYou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4" name="Google Shape;1244;g33bdc849ce9_0_66"/>
          <p:cNvPicPr preferRelativeResize="0"/>
          <p:nvPr/>
        </p:nvPicPr>
        <p:blipFill rotWithShape="1">
          <a:blip r:embed="rId4">
            <a:alphaModFix/>
          </a:blip>
          <a:srcRect t="18742" b="18742"/>
          <a:stretch/>
        </p:blipFill>
        <p:spPr>
          <a:xfrm>
            <a:off x="0" y="4719375"/>
            <a:ext cx="9144003" cy="45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g33bdc849ce9_0_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9575" y="796825"/>
            <a:ext cx="1498949" cy="149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DCMS_Colour_Palette_NEW">
      <a:dk1>
        <a:srgbClr val="000000"/>
      </a:dk1>
      <a:lt1>
        <a:srgbClr val="FFFFFF"/>
      </a:lt1>
      <a:dk2>
        <a:srgbClr val="262626"/>
      </a:dk2>
      <a:lt2>
        <a:srgbClr val="EEEEEE"/>
      </a:lt2>
      <a:accent1>
        <a:srgbClr val="E80367"/>
      </a:accent1>
      <a:accent2>
        <a:srgbClr val="FFAB40"/>
      </a:accent2>
      <a:accent3>
        <a:srgbClr val="FF4E03"/>
      </a:accent3>
      <a:accent4>
        <a:srgbClr val="74305C"/>
      </a:accent4>
      <a:accent5>
        <a:srgbClr val="2B88E1"/>
      </a:accent5>
      <a:accent6>
        <a:srgbClr val="09B8AD"/>
      </a:accent6>
      <a:hlink>
        <a:srgbClr val="003366"/>
      </a:hlink>
      <a:folHlink>
        <a:srgbClr val="F1323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Microsoft Office PowerPoint</Application>
  <PresentationFormat>On-screen Show (16:9)</PresentationFormat>
  <Paragraphs>33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Open Sans</vt:lpstr>
      <vt:lpstr>Caprasimo</vt:lpstr>
      <vt:lpstr>Verdana</vt:lpstr>
      <vt:lpstr>Montserrat Medium</vt:lpstr>
      <vt:lpstr>Montserrat</vt:lpstr>
      <vt:lpstr>Courier New</vt:lpstr>
      <vt:lpstr>NTR</vt:lpstr>
      <vt:lpstr>Arial</vt:lpstr>
      <vt:lpstr>Montserrat SemiBold</vt:lpstr>
      <vt:lpstr>Noto Sans Symbols</vt:lpstr>
      <vt:lpstr>Calibri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Barker</dc:creator>
  <cp:lastModifiedBy>Jane Nash</cp:lastModifiedBy>
  <cp:revision>1</cp:revision>
  <dcterms:modified xsi:type="dcterms:W3CDTF">2025-03-24T13:45:08Z</dcterms:modified>
</cp:coreProperties>
</file>